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39"/>
  </p:notesMasterIdLst>
  <p:sldIdLst>
    <p:sldId id="256" r:id="rId2"/>
    <p:sldId id="260" r:id="rId3"/>
    <p:sldId id="261" r:id="rId4"/>
    <p:sldId id="262" r:id="rId5"/>
    <p:sldId id="263" r:id="rId6"/>
    <p:sldId id="264" r:id="rId7"/>
    <p:sldId id="257" r:id="rId8"/>
    <p:sldId id="258" r:id="rId9"/>
    <p:sldId id="265" r:id="rId10"/>
    <p:sldId id="291" r:id="rId11"/>
    <p:sldId id="292" r:id="rId12"/>
    <p:sldId id="266" r:id="rId13"/>
    <p:sldId id="267" r:id="rId14"/>
    <p:sldId id="268" r:id="rId15"/>
    <p:sldId id="269" r:id="rId16"/>
    <p:sldId id="271" r:id="rId17"/>
    <p:sldId id="270" r:id="rId18"/>
    <p:sldId id="272" r:id="rId19"/>
    <p:sldId id="293" r:id="rId20"/>
    <p:sldId id="273" r:id="rId21"/>
    <p:sldId id="274" r:id="rId22"/>
    <p:sldId id="275" r:id="rId23"/>
    <p:sldId id="277" r:id="rId24"/>
    <p:sldId id="276"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Lst>
  <p:sldSz cx="12192000" cy="6858000"/>
  <p:notesSz cx="6858000" cy="9144000"/>
  <p:embeddedFontLst>
    <p:embeddedFont>
      <p:font typeface="Century Gothic" panose="020B050202020202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98"/>
    <p:restoredTop sz="94674"/>
  </p:normalViewPr>
  <p:slideViewPr>
    <p:cSldViewPr snapToGrid="0">
      <p:cViewPr varScale="1">
        <p:scale>
          <a:sx n="99" d="100"/>
          <a:sy n="99" d="100"/>
        </p:scale>
        <p:origin x="54" y="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5-10T21:31:48.195" idx="1">
    <p:pos x="6000" y="0"/>
    <p:text>-Hauk, Sheridan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31" name="Shape 3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37" name="Shape 3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55" name="Shape 3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Find out how many women were released last year to update this</a:t>
            </a:r>
            <a:endParaRPr dirty="0"/>
          </a:p>
        </p:txBody>
      </p:sp>
      <p:sp>
        <p:nvSpPr>
          <p:cNvPr id="349" name="Shape 3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63" name="Shape 3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63" name="Shape 3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2293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75" name="Shape 3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Change to Wimberly</a:t>
            </a:r>
            <a:endParaRPr dirty="0"/>
          </a:p>
        </p:txBody>
      </p:sp>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94" name="Shape 3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00" name="Shape 4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12" name="Shape 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17" name="Shape 4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45" name="Shape 4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52" name="Shape 4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58" name="Shape 4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64" name="Shape 4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70" name="Shape 4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76" name="Shape 4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5" name="Shape 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52" name="Shape 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2"/>
        <p:cNvGrpSpPr/>
        <p:nvPr/>
      </p:nvGrpSpPr>
      <p:grpSpPr>
        <a:xfrm>
          <a:off x="0" y="0"/>
          <a:ext cx="0" cy="0"/>
          <a:chOff x="0" y="0"/>
          <a:chExt cx="0" cy="0"/>
        </a:xfrm>
      </p:grpSpPr>
      <p:sp>
        <p:nvSpPr>
          <p:cNvPr id="23" name="Shape 23"/>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 name="Shape 24"/>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 name="Shape 25"/>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18"/>
        <p:cNvGrpSpPr/>
        <p:nvPr/>
      </p:nvGrpSpPr>
      <p:grpSpPr>
        <a:xfrm>
          <a:off x="0" y="0"/>
          <a:ext cx="0" cy="0"/>
          <a:chOff x="0" y="0"/>
          <a:chExt cx="0" cy="0"/>
        </a:xfrm>
      </p:grpSpPr>
      <p:grpSp>
        <p:nvGrpSpPr>
          <p:cNvPr id="119" name="Shape 119"/>
          <p:cNvGrpSpPr/>
          <p:nvPr/>
        </p:nvGrpSpPr>
        <p:grpSpPr>
          <a:xfrm>
            <a:off x="0" y="0"/>
            <a:ext cx="12192000" cy="6858000"/>
            <a:chOff x="0" y="0"/>
            <a:chExt cx="12192000" cy="6858000"/>
          </a:xfrm>
        </p:grpSpPr>
        <p:sp>
          <p:nvSpPr>
            <p:cNvPr id="120" name="Shape 120"/>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1" name="Shape 121"/>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2" name="Shape 122"/>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3" name="Shape 123"/>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4" name="Shape 124"/>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 name="Shape 125"/>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6" name="Shape 126"/>
            <p:cNvSpPr/>
            <p:nvPr/>
          </p:nvSpPr>
          <p:spPr>
            <a:xfrm>
              <a:off x="6172200" y="402165"/>
              <a:ext cx="5596465" cy="605367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7" name="Shape 127"/>
            <p:cNvSpPr/>
            <p:nvPr/>
          </p:nvSpPr>
          <p:spPr>
            <a:xfrm rot="-5677511">
              <a:off x="4203594" y="1826078"/>
              <a:ext cx="3299407" cy="440924"/>
            </a:xfrm>
            <a:custGeom>
              <a:avLst/>
              <a:gdLst/>
              <a:ahLst/>
              <a:cxnLst/>
              <a:rect l="0" t="0" r="0" b="0"/>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8" name="Shape 128"/>
            <p:cNvSpPr/>
            <p:nvPr/>
          </p:nvSpPr>
          <p:spPr>
            <a:xfrm rot="-5400000">
              <a:off x="3295432" y="2801721"/>
              <a:ext cx="6053670" cy="1254558"/>
            </a:xfrm>
            <a:custGeom>
              <a:avLst/>
              <a:gdLst/>
              <a:ahLst/>
              <a:cxnLst/>
              <a:rect l="0" t="0" r="0" b="0"/>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29" name="Shape 129"/>
            <p:cNvSpPr/>
            <p:nvPr/>
          </p:nvSpPr>
          <p:spPr>
            <a:xfrm>
              <a:off x="0" y="1587"/>
              <a:ext cx="12192000" cy="6856413"/>
            </a:xfrm>
            <a:custGeom>
              <a:avLst/>
              <a:gdLst/>
              <a:ahLst/>
              <a:cxnLst/>
              <a:rect l="0" t="0" r="0" b="0"/>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30" name="Shape 130"/>
          <p:cNvSpPr txBox="1">
            <a:spLocks noGrp="1"/>
          </p:cNvSpPr>
          <p:nvPr>
            <p:ph type="title"/>
          </p:nvPr>
        </p:nvSpPr>
        <p:spPr>
          <a:xfrm>
            <a:off x="1154955" y="1693333"/>
            <a:ext cx="3865134" cy="173566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1" name="Shape 131"/>
          <p:cNvSpPr>
            <a:spLocks noGrp="1"/>
          </p:cNvSpPr>
          <p:nvPr>
            <p:ph type="pic" idx="2"/>
          </p:nvPr>
        </p:nvSpPr>
        <p:spPr>
          <a:xfrm>
            <a:off x="6547870" y="1143000"/>
            <a:ext cx="3227193" cy="4572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32" name="Shape 132"/>
          <p:cNvSpPr txBox="1">
            <a:spLocks noGrp="1"/>
          </p:cNvSpPr>
          <p:nvPr>
            <p:ph type="body" idx="1"/>
          </p:nvPr>
        </p:nvSpPr>
        <p:spPr>
          <a:xfrm>
            <a:off x="1154954" y="3657600"/>
            <a:ext cx="3859212" cy="1371600"/>
          </a:xfrm>
          <a:prstGeom prst="rect">
            <a:avLst/>
          </a:prstGeom>
          <a:noFill/>
          <a:ln>
            <a:noFill/>
          </a:ln>
        </p:spPr>
        <p:txBody>
          <a:bodyPr spcFirstLastPara="1" wrap="square" lIns="91425" tIns="45700" rIns="91425" bIns="45700" anchor="t" anchorCtr="0"/>
          <a:lstStyle>
            <a:lvl1pPr marL="457200" marR="0" lvl="0" indent="-228600" algn="l" rtl="0">
              <a:spcBef>
                <a:spcPts val="1000"/>
              </a:spcBef>
              <a:spcAft>
                <a:spcPts val="0"/>
              </a:spcAft>
              <a:buClr>
                <a:schemeClr val="accent1"/>
              </a:buClr>
              <a:buSzPts val="1120"/>
              <a:buFont typeface="Noto Sans Symbols"/>
              <a:buNone/>
              <a:defRPr sz="1400" b="0" i="0" u="none" strike="noStrike" cap="none">
                <a:solidFill>
                  <a:srgbClr val="EE52A4"/>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96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8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33" name="Shape 133"/>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4" name="Shape 134"/>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5" name="Shape 135"/>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6" name="Shape 13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a:solidFill>
                  <a:schemeClr val="lt1"/>
                </a:solidFill>
                <a:latin typeface="Century Gothic"/>
                <a:ea typeface="Century Gothic"/>
                <a:cs typeface="Century Gothic"/>
                <a:sym typeface="Century Gothic"/>
              </a:defRPr>
            </a:lvl1pPr>
            <a:lvl2pPr marL="0" marR="0" lvl="1" indent="0" algn="ctr" rtl="0">
              <a:spcBef>
                <a:spcPts val="0"/>
              </a:spcBef>
              <a:buNone/>
              <a:defRPr sz="2800" b="0" i="0">
                <a:solidFill>
                  <a:schemeClr val="lt1"/>
                </a:solidFill>
                <a:latin typeface="Century Gothic"/>
                <a:ea typeface="Century Gothic"/>
                <a:cs typeface="Century Gothic"/>
                <a:sym typeface="Century Gothic"/>
              </a:defRPr>
            </a:lvl2pPr>
            <a:lvl3pPr marL="0" marR="0" lvl="2" indent="0" algn="ctr" rtl="0">
              <a:spcBef>
                <a:spcPts val="0"/>
              </a:spcBef>
              <a:buNone/>
              <a:defRPr sz="2800" b="0" i="0">
                <a:solidFill>
                  <a:schemeClr val="lt1"/>
                </a:solidFill>
                <a:latin typeface="Century Gothic"/>
                <a:ea typeface="Century Gothic"/>
                <a:cs typeface="Century Gothic"/>
                <a:sym typeface="Century Gothic"/>
              </a:defRPr>
            </a:lvl3pPr>
            <a:lvl4pPr marL="0" marR="0" lvl="3" indent="0" algn="ctr" rtl="0">
              <a:spcBef>
                <a:spcPts val="0"/>
              </a:spcBef>
              <a:buNone/>
              <a:defRPr sz="2800" b="0" i="0">
                <a:solidFill>
                  <a:schemeClr val="lt1"/>
                </a:solidFill>
                <a:latin typeface="Century Gothic"/>
                <a:ea typeface="Century Gothic"/>
                <a:cs typeface="Century Gothic"/>
                <a:sym typeface="Century Gothic"/>
              </a:defRPr>
            </a:lvl4pPr>
            <a:lvl5pPr marL="0" marR="0" lvl="4" indent="0" algn="ctr" rtl="0">
              <a:spcBef>
                <a:spcPts val="0"/>
              </a:spcBef>
              <a:buNone/>
              <a:defRPr sz="2800" b="0" i="0">
                <a:solidFill>
                  <a:schemeClr val="lt1"/>
                </a:solidFill>
                <a:latin typeface="Century Gothic"/>
                <a:ea typeface="Century Gothic"/>
                <a:cs typeface="Century Gothic"/>
                <a:sym typeface="Century Gothic"/>
              </a:defRPr>
            </a:lvl5pPr>
            <a:lvl6pPr marL="0" marR="0" lvl="5" indent="0" algn="ctr" rtl="0">
              <a:spcBef>
                <a:spcPts val="0"/>
              </a:spcBef>
              <a:buNone/>
              <a:defRPr sz="2800" b="0" i="0">
                <a:solidFill>
                  <a:schemeClr val="lt1"/>
                </a:solidFill>
                <a:latin typeface="Century Gothic"/>
                <a:ea typeface="Century Gothic"/>
                <a:cs typeface="Century Gothic"/>
                <a:sym typeface="Century Gothic"/>
              </a:defRPr>
            </a:lvl6pPr>
            <a:lvl7pPr marL="0" marR="0" lvl="6" indent="0" algn="ctr" rtl="0">
              <a:spcBef>
                <a:spcPts val="0"/>
              </a:spcBef>
              <a:buNone/>
              <a:defRPr sz="2800" b="0" i="0">
                <a:solidFill>
                  <a:schemeClr val="lt1"/>
                </a:solidFill>
                <a:latin typeface="Century Gothic"/>
                <a:ea typeface="Century Gothic"/>
                <a:cs typeface="Century Gothic"/>
                <a:sym typeface="Century Gothic"/>
              </a:defRPr>
            </a:lvl7pPr>
            <a:lvl8pPr marL="0" marR="0" lvl="7" indent="0" algn="ctr" rtl="0">
              <a:spcBef>
                <a:spcPts val="0"/>
              </a:spcBef>
              <a:buNone/>
              <a:defRPr sz="2800" b="0" i="0">
                <a:solidFill>
                  <a:schemeClr val="lt1"/>
                </a:solidFill>
                <a:latin typeface="Century Gothic"/>
                <a:ea typeface="Century Gothic"/>
                <a:cs typeface="Century Gothic"/>
                <a:sym typeface="Century Gothic"/>
              </a:defRPr>
            </a:lvl8pPr>
            <a:lvl9pPr marL="0" marR="0" lvl="8" indent="0" algn="ctr" rtl="0">
              <a:spcBef>
                <a:spcPts val="0"/>
              </a:spcBef>
              <a:buNone/>
              <a:defRPr sz="2800" b="0" i="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37"/>
        <p:cNvGrpSpPr/>
        <p:nvPr/>
      </p:nvGrpSpPr>
      <p:grpSpPr>
        <a:xfrm>
          <a:off x="0" y="0"/>
          <a:ext cx="0" cy="0"/>
          <a:chOff x="0" y="0"/>
          <a:chExt cx="0" cy="0"/>
        </a:xfrm>
      </p:grpSpPr>
      <p:grpSp>
        <p:nvGrpSpPr>
          <p:cNvPr id="138" name="Shape 138"/>
          <p:cNvGrpSpPr/>
          <p:nvPr/>
        </p:nvGrpSpPr>
        <p:grpSpPr>
          <a:xfrm>
            <a:off x="0" y="0"/>
            <a:ext cx="12192000" cy="6858000"/>
            <a:chOff x="0" y="0"/>
            <a:chExt cx="12192000" cy="6858000"/>
          </a:xfrm>
        </p:grpSpPr>
        <p:sp>
          <p:nvSpPr>
            <p:cNvPr id="139" name="Shape 139"/>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0" name="Shape 140"/>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1" name="Shape 141"/>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2" name="Shape 142"/>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3" name="Shape 143"/>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4" name="Shape 144"/>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5" name="Shape 145"/>
            <p:cNvSpPr/>
            <p:nvPr/>
          </p:nvSpPr>
          <p:spPr>
            <a:xfrm rot="10371525">
              <a:off x="263767" y="4438254"/>
              <a:ext cx="3299407" cy="440924"/>
            </a:xfrm>
            <a:custGeom>
              <a:avLst/>
              <a:gdLst/>
              <a:ahLst/>
              <a:cxnLst/>
              <a:rect l="0" t="0" r="0" b="0"/>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6" name="Shape 146"/>
            <p:cNvSpPr/>
            <p:nvPr/>
          </p:nvSpPr>
          <p:spPr>
            <a:xfrm rot="10800000">
              <a:off x="459506" y="321130"/>
              <a:ext cx="11277600" cy="4533900"/>
            </a:xfrm>
            <a:custGeom>
              <a:avLst/>
              <a:gdLst/>
              <a:ahLst/>
              <a:cxnLst/>
              <a:rect l="0" t="0" r="0" b="0"/>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47" name="Shape 147"/>
            <p:cNvSpPr/>
            <p:nvPr/>
          </p:nvSpPr>
          <p:spPr>
            <a:xfrm>
              <a:off x="0" y="1587"/>
              <a:ext cx="12192000" cy="6856413"/>
            </a:xfrm>
            <a:custGeom>
              <a:avLst/>
              <a:gdLst/>
              <a:ahLst/>
              <a:cxnLst/>
              <a:rect l="0" t="0" r="0" b="0"/>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48" name="Shape 148"/>
          <p:cNvSpPr txBox="1">
            <a:spLocks noGrp="1"/>
          </p:cNvSpPr>
          <p:nvPr>
            <p:ph type="title"/>
          </p:nvPr>
        </p:nvSpPr>
        <p:spPr>
          <a:xfrm>
            <a:off x="1154954" y="4969927"/>
            <a:ext cx="8825659"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2"/>
              </a:buClr>
              <a:buSzPts val="2400"/>
              <a:buFont typeface="Century Gothic"/>
              <a:buNone/>
              <a:defRPr sz="24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49" name="Shape 149"/>
          <p:cNvSpPr>
            <a:spLocks noGrp="1"/>
          </p:cNvSpPr>
          <p:nvPr>
            <p:ph type="pic" idx="2"/>
          </p:nvPr>
        </p:nvSpPr>
        <p:spPr>
          <a:xfrm>
            <a:off x="1154954" y="685800"/>
            <a:ext cx="8825659" cy="3429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50" name="Shape 150"/>
          <p:cNvSpPr txBox="1">
            <a:spLocks noGrp="1"/>
          </p:cNvSpPr>
          <p:nvPr>
            <p:ph type="body" idx="1"/>
          </p:nvPr>
        </p:nvSpPr>
        <p:spPr>
          <a:xfrm>
            <a:off x="1154954" y="5536665"/>
            <a:ext cx="8825658" cy="493712"/>
          </a:xfrm>
          <a:prstGeom prst="rect">
            <a:avLst/>
          </a:prstGeom>
          <a:noFill/>
          <a:ln>
            <a:noFill/>
          </a:ln>
        </p:spPr>
        <p:txBody>
          <a:bodyPr spcFirstLastPara="1" wrap="square" lIns="91425" tIns="45700" rIns="91425" bIns="45700" anchor="t" anchorCtr="0"/>
          <a:lstStyle>
            <a:lvl1pPr marL="457200" marR="0" lvl="0" indent="-228600" algn="l" rtl="0">
              <a:spcBef>
                <a:spcPts val="1000"/>
              </a:spcBef>
              <a:spcAft>
                <a:spcPts val="0"/>
              </a:spcAft>
              <a:buClr>
                <a:schemeClr val="accent1"/>
              </a:buClr>
              <a:buSzPts val="960"/>
              <a:buFont typeface="Noto Sans Symbols"/>
              <a:buNone/>
              <a:defRPr sz="1200" b="0" i="0" u="none" strike="noStrike" cap="none">
                <a:solidFill>
                  <a:srgbClr val="EE52A4"/>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96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8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51" name="Shape 151"/>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2" name="Shape 152"/>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3" name="Shape 15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4" name="Shape 15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a:solidFill>
                  <a:schemeClr val="lt1"/>
                </a:solidFill>
                <a:latin typeface="Century Gothic"/>
                <a:ea typeface="Century Gothic"/>
                <a:cs typeface="Century Gothic"/>
                <a:sym typeface="Century Gothic"/>
              </a:defRPr>
            </a:lvl1pPr>
            <a:lvl2pPr marL="0" marR="0" lvl="1" indent="0" algn="ctr" rtl="0">
              <a:spcBef>
                <a:spcPts val="0"/>
              </a:spcBef>
              <a:buNone/>
              <a:defRPr sz="2800" b="0" i="0">
                <a:solidFill>
                  <a:schemeClr val="lt1"/>
                </a:solidFill>
                <a:latin typeface="Century Gothic"/>
                <a:ea typeface="Century Gothic"/>
                <a:cs typeface="Century Gothic"/>
                <a:sym typeface="Century Gothic"/>
              </a:defRPr>
            </a:lvl2pPr>
            <a:lvl3pPr marL="0" marR="0" lvl="2" indent="0" algn="ctr" rtl="0">
              <a:spcBef>
                <a:spcPts val="0"/>
              </a:spcBef>
              <a:buNone/>
              <a:defRPr sz="2800" b="0" i="0">
                <a:solidFill>
                  <a:schemeClr val="lt1"/>
                </a:solidFill>
                <a:latin typeface="Century Gothic"/>
                <a:ea typeface="Century Gothic"/>
                <a:cs typeface="Century Gothic"/>
                <a:sym typeface="Century Gothic"/>
              </a:defRPr>
            </a:lvl3pPr>
            <a:lvl4pPr marL="0" marR="0" lvl="3" indent="0" algn="ctr" rtl="0">
              <a:spcBef>
                <a:spcPts val="0"/>
              </a:spcBef>
              <a:buNone/>
              <a:defRPr sz="2800" b="0" i="0">
                <a:solidFill>
                  <a:schemeClr val="lt1"/>
                </a:solidFill>
                <a:latin typeface="Century Gothic"/>
                <a:ea typeface="Century Gothic"/>
                <a:cs typeface="Century Gothic"/>
                <a:sym typeface="Century Gothic"/>
              </a:defRPr>
            </a:lvl4pPr>
            <a:lvl5pPr marL="0" marR="0" lvl="4" indent="0" algn="ctr" rtl="0">
              <a:spcBef>
                <a:spcPts val="0"/>
              </a:spcBef>
              <a:buNone/>
              <a:defRPr sz="2800" b="0" i="0">
                <a:solidFill>
                  <a:schemeClr val="lt1"/>
                </a:solidFill>
                <a:latin typeface="Century Gothic"/>
                <a:ea typeface="Century Gothic"/>
                <a:cs typeface="Century Gothic"/>
                <a:sym typeface="Century Gothic"/>
              </a:defRPr>
            </a:lvl5pPr>
            <a:lvl6pPr marL="0" marR="0" lvl="5" indent="0" algn="ctr" rtl="0">
              <a:spcBef>
                <a:spcPts val="0"/>
              </a:spcBef>
              <a:buNone/>
              <a:defRPr sz="2800" b="0" i="0">
                <a:solidFill>
                  <a:schemeClr val="lt1"/>
                </a:solidFill>
                <a:latin typeface="Century Gothic"/>
                <a:ea typeface="Century Gothic"/>
                <a:cs typeface="Century Gothic"/>
                <a:sym typeface="Century Gothic"/>
              </a:defRPr>
            </a:lvl6pPr>
            <a:lvl7pPr marL="0" marR="0" lvl="6" indent="0" algn="ctr" rtl="0">
              <a:spcBef>
                <a:spcPts val="0"/>
              </a:spcBef>
              <a:buNone/>
              <a:defRPr sz="2800" b="0" i="0">
                <a:solidFill>
                  <a:schemeClr val="lt1"/>
                </a:solidFill>
                <a:latin typeface="Century Gothic"/>
                <a:ea typeface="Century Gothic"/>
                <a:cs typeface="Century Gothic"/>
                <a:sym typeface="Century Gothic"/>
              </a:defRPr>
            </a:lvl7pPr>
            <a:lvl8pPr marL="0" marR="0" lvl="7" indent="0" algn="ctr" rtl="0">
              <a:spcBef>
                <a:spcPts val="0"/>
              </a:spcBef>
              <a:buNone/>
              <a:defRPr sz="2800" b="0" i="0">
                <a:solidFill>
                  <a:schemeClr val="lt1"/>
                </a:solidFill>
                <a:latin typeface="Century Gothic"/>
                <a:ea typeface="Century Gothic"/>
                <a:cs typeface="Century Gothic"/>
                <a:sym typeface="Century Gothic"/>
              </a:defRPr>
            </a:lvl8pPr>
            <a:lvl9pPr marL="0" marR="0" lvl="8" indent="0" algn="ctr" rtl="0">
              <a:spcBef>
                <a:spcPts val="0"/>
              </a:spcBef>
              <a:buNone/>
              <a:defRPr sz="2800" b="0" i="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155"/>
        <p:cNvGrpSpPr/>
        <p:nvPr/>
      </p:nvGrpSpPr>
      <p:grpSpPr>
        <a:xfrm>
          <a:off x="0" y="0"/>
          <a:ext cx="0" cy="0"/>
          <a:chOff x="0" y="0"/>
          <a:chExt cx="0" cy="0"/>
        </a:xfrm>
      </p:grpSpPr>
      <p:grpSp>
        <p:nvGrpSpPr>
          <p:cNvPr id="156" name="Shape 156"/>
          <p:cNvGrpSpPr/>
          <p:nvPr/>
        </p:nvGrpSpPr>
        <p:grpSpPr>
          <a:xfrm>
            <a:off x="0" y="0"/>
            <a:ext cx="12192000" cy="6858000"/>
            <a:chOff x="0" y="0"/>
            <a:chExt cx="12192000" cy="6858000"/>
          </a:xfrm>
        </p:grpSpPr>
        <p:sp>
          <p:nvSpPr>
            <p:cNvPr id="157" name="Shape 157"/>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8" name="Shape 158"/>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9" name="Shape 159"/>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0" name="Shape 160"/>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 name="Shape 161"/>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2" name="Shape 162"/>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3" name="Shape 163"/>
            <p:cNvSpPr/>
            <p:nvPr/>
          </p:nvSpPr>
          <p:spPr>
            <a:xfrm rot="-589932">
              <a:off x="8490951" y="2714874"/>
              <a:ext cx="3299407" cy="440924"/>
            </a:xfrm>
            <a:custGeom>
              <a:avLst/>
              <a:gdLst/>
              <a:ahLst/>
              <a:cxnLst/>
              <a:rect l="0" t="0" r="0" b="0"/>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4" name="Shape 164"/>
            <p:cNvSpPr/>
            <p:nvPr/>
          </p:nvSpPr>
          <p:spPr>
            <a:xfrm>
              <a:off x="455612" y="2801319"/>
              <a:ext cx="11277600" cy="3602637"/>
            </a:xfrm>
            <a:custGeom>
              <a:avLst/>
              <a:gdLst/>
              <a:ahLst/>
              <a:cxnLst/>
              <a:rect l="0" t="0" r="0" b="0"/>
              <a:pathLst>
                <a:path w="10000" h="7946" extrusionOk="0">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lt1"/>
            </a:solidFill>
            <a:ln>
              <a:noFill/>
            </a:ln>
          </p:spPr>
        </p:sp>
        <p:sp>
          <p:nvSpPr>
            <p:cNvPr id="165" name="Shape 165"/>
            <p:cNvSpPr/>
            <p:nvPr/>
          </p:nvSpPr>
          <p:spPr>
            <a:xfrm>
              <a:off x="0" y="1587"/>
              <a:ext cx="12192000" cy="6856413"/>
            </a:xfrm>
            <a:custGeom>
              <a:avLst/>
              <a:gdLst/>
              <a:ahLst/>
              <a:cxnLst/>
              <a:rect l="0" t="0" r="0" b="0"/>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66" name="Shape 166"/>
          <p:cNvSpPr txBox="1">
            <a:spLocks noGrp="1"/>
          </p:cNvSpPr>
          <p:nvPr>
            <p:ph type="title"/>
          </p:nvPr>
        </p:nvSpPr>
        <p:spPr>
          <a:xfrm>
            <a:off x="1148798" y="1063417"/>
            <a:ext cx="8831816" cy="1372986"/>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2"/>
              </a:buClr>
              <a:buSzPts val="4000"/>
              <a:buFont typeface="Century Gothic"/>
              <a:buNone/>
              <a:defRPr sz="40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7" name="Shape 167"/>
          <p:cNvSpPr txBox="1">
            <a:spLocks noGrp="1"/>
          </p:cNvSpPr>
          <p:nvPr>
            <p:ph type="body" idx="1"/>
          </p:nvPr>
        </p:nvSpPr>
        <p:spPr>
          <a:xfrm>
            <a:off x="1154954" y="3543300"/>
            <a:ext cx="8825659" cy="2476500"/>
          </a:xfrm>
          <a:prstGeom prst="rect">
            <a:avLst/>
          </a:prstGeom>
          <a:noFill/>
          <a:ln>
            <a:noFill/>
          </a:ln>
        </p:spPr>
        <p:txBody>
          <a:bodyPr spcFirstLastPara="1" wrap="square" lIns="91425" tIns="45700" rIns="91425" bIns="45700" anchor="ctr" anchorCtr="0"/>
          <a:lstStyle>
            <a:lvl1pPr marL="457200" marR="0" lvl="0" indent="-228600" algn="l" rtl="0">
              <a:spcBef>
                <a:spcPts val="1000"/>
              </a:spcBef>
              <a:spcAft>
                <a:spcPts val="0"/>
              </a:spcAft>
              <a:buClr>
                <a:schemeClr val="accent1"/>
              </a:buClr>
              <a:buSzPts val="1440"/>
              <a:buFont typeface="Noto Sans Symbols"/>
              <a:buNone/>
              <a:defRPr sz="18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96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8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68" name="Shape 168"/>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9" name="Shape 169"/>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0" name="Shape 17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1" name="Shape 17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a:solidFill>
                  <a:schemeClr val="lt1"/>
                </a:solidFill>
                <a:latin typeface="Century Gothic"/>
                <a:ea typeface="Century Gothic"/>
                <a:cs typeface="Century Gothic"/>
                <a:sym typeface="Century Gothic"/>
              </a:defRPr>
            </a:lvl1pPr>
            <a:lvl2pPr marL="0" marR="0" lvl="1" indent="0" algn="ctr" rtl="0">
              <a:spcBef>
                <a:spcPts val="0"/>
              </a:spcBef>
              <a:buNone/>
              <a:defRPr sz="2800" b="0" i="0">
                <a:solidFill>
                  <a:schemeClr val="lt1"/>
                </a:solidFill>
                <a:latin typeface="Century Gothic"/>
                <a:ea typeface="Century Gothic"/>
                <a:cs typeface="Century Gothic"/>
                <a:sym typeface="Century Gothic"/>
              </a:defRPr>
            </a:lvl2pPr>
            <a:lvl3pPr marL="0" marR="0" lvl="2" indent="0" algn="ctr" rtl="0">
              <a:spcBef>
                <a:spcPts val="0"/>
              </a:spcBef>
              <a:buNone/>
              <a:defRPr sz="2800" b="0" i="0">
                <a:solidFill>
                  <a:schemeClr val="lt1"/>
                </a:solidFill>
                <a:latin typeface="Century Gothic"/>
                <a:ea typeface="Century Gothic"/>
                <a:cs typeface="Century Gothic"/>
                <a:sym typeface="Century Gothic"/>
              </a:defRPr>
            </a:lvl3pPr>
            <a:lvl4pPr marL="0" marR="0" lvl="3" indent="0" algn="ctr" rtl="0">
              <a:spcBef>
                <a:spcPts val="0"/>
              </a:spcBef>
              <a:buNone/>
              <a:defRPr sz="2800" b="0" i="0">
                <a:solidFill>
                  <a:schemeClr val="lt1"/>
                </a:solidFill>
                <a:latin typeface="Century Gothic"/>
                <a:ea typeface="Century Gothic"/>
                <a:cs typeface="Century Gothic"/>
                <a:sym typeface="Century Gothic"/>
              </a:defRPr>
            </a:lvl4pPr>
            <a:lvl5pPr marL="0" marR="0" lvl="4" indent="0" algn="ctr" rtl="0">
              <a:spcBef>
                <a:spcPts val="0"/>
              </a:spcBef>
              <a:buNone/>
              <a:defRPr sz="2800" b="0" i="0">
                <a:solidFill>
                  <a:schemeClr val="lt1"/>
                </a:solidFill>
                <a:latin typeface="Century Gothic"/>
                <a:ea typeface="Century Gothic"/>
                <a:cs typeface="Century Gothic"/>
                <a:sym typeface="Century Gothic"/>
              </a:defRPr>
            </a:lvl5pPr>
            <a:lvl6pPr marL="0" marR="0" lvl="5" indent="0" algn="ctr" rtl="0">
              <a:spcBef>
                <a:spcPts val="0"/>
              </a:spcBef>
              <a:buNone/>
              <a:defRPr sz="2800" b="0" i="0">
                <a:solidFill>
                  <a:schemeClr val="lt1"/>
                </a:solidFill>
                <a:latin typeface="Century Gothic"/>
                <a:ea typeface="Century Gothic"/>
                <a:cs typeface="Century Gothic"/>
                <a:sym typeface="Century Gothic"/>
              </a:defRPr>
            </a:lvl6pPr>
            <a:lvl7pPr marL="0" marR="0" lvl="6" indent="0" algn="ctr" rtl="0">
              <a:spcBef>
                <a:spcPts val="0"/>
              </a:spcBef>
              <a:buNone/>
              <a:defRPr sz="2800" b="0" i="0">
                <a:solidFill>
                  <a:schemeClr val="lt1"/>
                </a:solidFill>
                <a:latin typeface="Century Gothic"/>
                <a:ea typeface="Century Gothic"/>
                <a:cs typeface="Century Gothic"/>
                <a:sym typeface="Century Gothic"/>
              </a:defRPr>
            </a:lvl7pPr>
            <a:lvl8pPr marL="0" marR="0" lvl="7" indent="0" algn="ctr" rtl="0">
              <a:spcBef>
                <a:spcPts val="0"/>
              </a:spcBef>
              <a:buNone/>
              <a:defRPr sz="2800" b="0" i="0">
                <a:solidFill>
                  <a:schemeClr val="lt1"/>
                </a:solidFill>
                <a:latin typeface="Century Gothic"/>
                <a:ea typeface="Century Gothic"/>
                <a:cs typeface="Century Gothic"/>
                <a:sym typeface="Century Gothic"/>
              </a:defRPr>
            </a:lvl8pPr>
            <a:lvl9pPr marL="0" marR="0" lvl="8" indent="0" algn="ctr" rtl="0">
              <a:spcBef>
                <a:spcPts val="0"/>
              </a:spcBef>
              <a:buNone/>
              <a:defRPr sz="2800" b="0" i="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172"/>
        <p:cNvGrpSpPr/>
        <p:nvPr/>
      </p:nvGrpSpPr>
      <p:grpSpPr>
        <a:xfrm>
          <a:off x="0" y="0"/>
          <a:ext cx="0" cy="0"/>
          <a:chOff x="0" y="0"/>
          <a:chExt cx="0" cy="0"/>
        </a:xfrm>
      </p:grpSpPr>
      <p:grpSp>
        <p:nvGrpSpPr>
          <p:cNvPr id="173" name="Shape 173"/>
          <p:cNvGrpSpPr/>
          <p:nvPr/>
        </p:nvGrpSpPr>
        <p:grpSpPr>
          <a:xfrm>
            <a:off x="0" y="0"/>
            <a:ext cx="12192000" cy="6858000"/>
            <a:chOff x="0" y="0"/>
            <a:chExt cx="12192000" cy="6858000"/>
          </a:xfrm>
        </p:grpSpPr>
        <p:sp>
          <p:nvSpPr>
            <p:cNvPr id="174" name="Shape 174"/>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5" name="Shape 175"/>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6" name="Shape 176"/>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7" name="Shape 177"/>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8" name="Shape 178"/>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Shape 179"/>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Shape 180"/>
            <p:cNvSpPr/>
            <p:nvPr/>
          </p:nvSpPr>
          <p:spPr>
            <a:xfrm rot="-589932">
              <a:off x="8490951" y="4185117"/>
              <a:ext cx="3299407" cy="440924"/>
            </a:xfrm>
            <a:custGeom>
              <a:avLst/>
              <a:gdLst/>
              <a:ahLst/>
              <a:cxnLst/>
              <a:rect l="0" t="0" r="0" b="0"/>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1" name="Shape 181"/>
            <p:cNvSpPr/>
            <p:nvPr/>
          </p:nvSpPr>
          <p:spPr>
            <a:xfrm>
              <a:off x="455612" y="4241801"/>
              <a:ext cx="11277600" cy="2337161"/>
            </a:xfrm>
            <a:custGeom>
              <a:avLst/>
              <a:gdLst/>
              <a:ahLst/>
              <a:cxnLst/>
              <a:rect l="0" t="0" r="0" b="0"/>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82" name="Shape 182"/>
            <p:cNvSpPr/>
            <p:nvPr/>
          </p:nvSpPr>
          <p:spPr>
            <a:xfrm>
              <a:off x="0" y="1587"/>
              <a:ext cx="12192000" cy="6856413"/>
            </a:xfrm>
            <a:custGeom>
              <a:avLst/>
              <a:gdLst/>
              <a:ahLst/>
              <a:cxnLst/>
              <a:rect l="0" t="0" r="0" b="0"/>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83" name="Shape 183"/>
          <p:cNvSpPr txBox="1"/>
          <p:nvPr/>
        </p:nvSpPr>
        <p:spPr>
          <a:xfrm>
            <a:off x="881566" y="607336"/>
            <a:ext cx="801912" cy="156966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9600" b="0" i="0">
                <a:solidFill>
                  <a:srgbClr val="EE52A4"/>
                </a:solidFill>
                <a:latin typeface="Arial"/>
                <a:ea typeface="Arial"/>
                <a:cs typeface="Arial"/>
                <a:sym typeface="Arial"/>
              </a:rPr>
              <a:t>“</a:t>
            </a:r>
            <a:endParaRPr/>
          </a:p>
        </p:txBody>
      </p:sp>
      <p:sp>
        <p:nvSpPr>
          <p:cNvPr id="184" name="Shape 184"/>
          <p:cNvSpPr txBox="1"/>
          <p:nvPr/>
        </p:nvSpPr>
        <p:spPr>
          <a:xfrm>
            <a:off x="9884458" y="2613787"/>
            <a:ext cx="652763" cy="156966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9600" b="0" i="0">
                <a:solidFill>
                  <a:srgbClr val="EE52A4"/>
                </a:solidFill>
                <a:latin typeface="Arial"/>
                <a:ea typeface="Arial"/>
                <a:cs typeface="Arial"/>
                <a:sym typeface="Arial"/>
              </a:rPr>
              <a:t>”</a:t>
            </a:r>
            <a:endParaRPr/>
          </a:p>
        </p:txBody>
      </p:sp>
      <p:sp>
        <p:nvSpPr>
          <p:cNvPr id="185" name="Shape 185"/>
          <p:cNvSpPr txBox="1">
            <a:spLocks noGrp="1"/>
          </p:cNvSpPr>
          <p:nvPr>
            <p:ph type="title"/>
          </p:nvPr>
        </p:nvSpPr>
        <p:spPr>
          <a:xfrm>
            <a:off x="1581878" y="982134"/>
            <a:ext cx="8453906" cy="2696632"/>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2"/>
              </a:buClr>
              <a:buSzPts val="4000"/>
              <a:buFont typeface="Century Gothic"/>
              <a:buNone/>
              <a:defRPr sz="40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6" name="Shape 186"/>
          <p:cNvSpPr txBox="1">
            <a:spLocks noGrp="1"/>
          </p:cNvSpPr>
          <p:nvPr>
            <p:ph type="body" idx="1"/>
          </p:nvPr>
        </p:nvSpPr>
        <p:spPr>
          <a:xfrm>
            <a:off x="1945945" y="3678766"/>
            <a:ext cx="7731219" cy="342174"/>
          </a:xfrm>
          <a:prstGeom prst="rect">
            <a:avLst/>
          </a:prstGeom>
          <a:noFill/>
          <a:ln>
            <a:noFill/>
          </a:ln>
        </p:spPr>
        <p:txBody>
          <a:bodyPr spcFirstLastPara="1" wrap="square" lIns="91425" tIns="45700" rIns="91425" bIns="45700" anchor="t" anchorCtr="0"/>
          <a:lstStyle>
            <a:lvl1pPr marL="457200" marR="0" lvl="0" indent="-228600" algn="l" rtl="0">
              <a:spcBef>
                <a:spcPts val="1000"/>
              </a:spcBef>
              <a:spcAft>
                <a:spcPts val="0"/>
              </a:spcAft>
              <a:buClr>
                <a:schemeClr val="accent1"/>
              </a:buClr>
              <a:buSzPts val="1120"/>
              <a:buFont typeface="Noto Sans Symbols"/>
              <a:buNone/>
              <a:defRPr sz="1400" b="0" i="0" u="none" strike="noStrike" cap="small">
                <a:solidFill>
                  <a:srgbClr val="EE52A4"/>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96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8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87" name="Shape 187"/>
          <p:cNvSpPr txBox="1">
            <a:spLocks noGrp="1"/>
          </p:cNvSpPr>
          <p:nvPr>
            <p:ph type="body" idx="2"/>
          </p:nvPr>
        </p:nvSpPr>
        <p:spPr>
          <a:xfrm>
            <a:off x="1154954" y="5029199"/>
            <a:ext cx="9244897" cy="997857"/>
          </a:xfrm>
          <a:prstGeom prst="rect">
            <a:avLst/>
          </a:prstGeom>
          <a:noFill/>
          <a:ln>
            <a:noFill/>
          </a:ln>
        </p:spPr>
        <p:txBody>
          <a:bodyPr spcFirstLastPara="1" wrap="square" lIns="91425" tIns="45700" rIns="91425" bIns="45700" anchor="ctr" anchorCtr="0"/>
          <a:lstStyle>
            <a:lvl1pPr marL="457200" marR="0" lvl="0" indent="-228600" algn="l" rtl="0">
              <a:spcBef>
                <a:spcPts val="1000"/>
              </a:spcBef>
              <a:spcAft>
                <a:spcPts val="0"/>
              </a:spcAft>
              <a:buClr>
                <a:schemeClr val="accent1"/>
              </a:buClr>
              <a:buSzPts val="112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96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8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88" name="Shape 188"/>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9" name="Shape 189"/>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0" name="Shape 19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1" name="Shape 19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a:solidFill>
                  <a:schemeClr val="lt1"/>
                </a:solidFill>
                <a:latin typeface="Century Gothic"/>
                <a:ea typeface="Century Gothic"/>
                <a:cs typeface="Century Gothic"/>
                <a:sym typeface="Century Gothic"/>
              </a:defRPr>
            </a:lvl1pPr>
            <a:lvl2pPr marL="0" marR="0" lvl="1" indent="0" algn="ctr" rtl="0">
              <a:spcBef>
                <a:spcPts val="0"/>
              </a:spcBef>
              <a:buNone/>
              <a:defRPr sz="2800" b="0" i="0">
                <a:solidFill>
                  <a:schemeClr val="lt1"/>
                </a:solidFill>
                <a:latin typeface="Century Gothic"/>
                <a:ea typeface="Century Gothic"/>
                <a:cs typeface="Century Gothic"/>
                <a:sym typeface="Century Gothic"/>
              </a:defRPr>
            </a:lvl2pPr>
            <a:lvl3pPr marL="0" marR="0" lvl="2" indent="0" algn="ctr" rtl="0">
              <a:spcBef>
                <a:spcPts val="0"/>
              </a:spcBef>
              <a:buNone/>
              <a:defRPr sz="2800" b="0" i="0">
                <a:solidFill>
                  <a:schemeClr val="lt1"/>
                </a:solidFill>
                <a:latin typeface="Century Gothic"/>
                <a:ea typeface="Century Gothic"/>
                <a:cs typeface="Century Gothic"/>
                <a:sym typeface="Century Gothic"/>
              </a:defRPr>
            </a:lvl3pPr>
            <a:lvl4pPr marL="0" marR="0" lvl="3" indent="0" algn="ctr" rtl="0">
              <a:spcBef>
                <a:spcPts val="0"/>
              </a:spcBef>
              <a:buNone/>
              <a:defRPr sz="2800" b="0" i="0">
                <a:solidFill>
                  <a:schemeClr val="lt1"/>
                </a:solidFill>
                <a:latin typeface="Century Gothic"/>
                <a:ea typeface="Century Gothic"/>
                <a:cs typeface="Century Gothic"/>
                <a:sym typeface="Century Gothic"/>
              </a:defRPr>
            </a:lvl4pPr>
            <a:lvl5pPr marL="0" marR="0" lvl="4" indent="0" algn="ctr" rtl="0">
              <a:spcBef>
                <a:spcPts val="0"/>
              </a:spcBef>
              <a:buNone/>
              <a:defRPr sz="2800" b="0" i="0">
                <a:solidFill>
                  <a:schemeClr val="lt1"/>
                </a:solidFill>
                <a:latin typeface="Century Gothic"/>
                <a:ea typeface="Century Gothic"/>
                <a:cs typeface="Century Gothic"/>
                <a:sym typeface="Century Gothic"/>
              </a:defRPr>
            </a:lvl5pPr>
            <a:lvl6pPr marL="0" marR="0" lvl="5" indent="0" algn="ctr" rtl="0">
              <a:spcBef>
                <a:spcPts val="0"/>
              </a:spcBef>
              <a:buNone/>
              <a:defRPr sz="2800" b="0" i="0">
                <a:solidFill>
                  <a:schemeClr val="lt1"/>
                </a:solidFill>
                <a:latin typeface="Century Gothic"/>
                <a:ea typeface="Century Gothic"/>
                <a:cs typeface="Century Gothic"/>
                <a:sym typeface="Century Gothic"/>
              </a:defRPr>
            </a:lvl6pPr>
            <a:lvl7pPr marL="0" marR="0" lvl="6" indent="0" algn="ctr" rtl="0">
              <a:spcBef>
                <a:spcPts val="0"/>
              </a:spcBef>
              <a:buNone/>
              <a:defRPr sz="2800" b="0" i="0">
                <a:solidFill>
                  <a:schemeClr val="lt1"/>
                </a:solidFill>
                <a:latin typeface="Century Gothic"/>
                <a:ea typeface="Century Gothic"/>
                <a:cs typeface="Century Gothic"/>
                <a:sym typeface="Century Gothic"/>
              </a:defRPr>
            </a:lvl7pPr>
            <a:lvl8pPr marL="0" marR="0" lvl="7" indent="0" algn="ctr" rtl="0">
              <a:spcBef>
                <a:spcPts val="0"/>
              </a:spcBef>
              <a:buNone/>
              <a:defRPr sz="2800" b="0" i="0">
                <a:solidFill>
                  <a:schemeClr val="lt1"/>
                </a:solidFill>
                <a:latin typeface="Century Gothic"/>
                <a:ea typeface="Century Gothic"/>
                <a:cs typeface="Century Gothic"/>
                <a:sym typeface="Century Gothic"/>
              </a:defRPr>
            </a:lvl8pPr>
            <a:lvl9pPr marL="0" marR="0" lvl="8" indent="0" algn="ctr" rtl="0">
              <a:spcBef>
                <a:spcPts val="0"/>
              </a:spcBef>
              <a:buNone/>
              <a:defRPr sz="2800" b="0" i="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94" name="Shape 194"/>
          <p:cNvSpPr txBox="1">
            <a:spLocks noGrp="1"/>
          </p:cNvSpPr>
          <p:nvPr>
            <p:ph type="body" idx="1"/>
          </p:nvPr>
        </p:nvSpPr>
        <p:spPr>
          <a:xfrm>
            <a:off x="1154954" y="2603502"/>
            <a:ext cx="3141878" cy="576262"/>
          </a:xfrm>
          <a:prstGeom prst="rect">
            <a:avLst/>
          </a:prstGeom>
          <a:noFill/>
          <a:ln>
            <a:noFill/>
          </a:ln>
        </p:spPr>
        <p:txBody>
          <a:bodyPr spcFirstLastPara="1" wrap="square" lIns="91425" tIns="45700" rIns="91425" bIns="45700" anchor="b" anchorCtr="0"/>
          <a:lstStyle>
            <a:lvl1pPr marL="457200" marR="0" lvl="0" indent="-228600" algn="l" rtl="0">
              <a:spcBef>
                <a:spcPts val="1000"/>
              </a:spcBef>
              <a:spcAft>
                <a:spcPts val="0"/>
              </a:spcAft>
              <a:buClr>
                <a:schemeClr val="accent1"/>
              </a:buClr>
              <a:buSzPts val="1920"/>
              <a:buFont typeface="Noto Sans Symbols"/>
              <a:buNone/>
              <a:defRPr sz="2400" b="0" i="0" u="none" strike="noStrike" cap="none">
                <a:solidFill>
                  <a:srgbClr val="EE52A4"/>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4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195" name="Shape 195"/>
          <p:cNvSpPr txBox="1">
            <a:spLocks noGrp="1"/>
          </p:cNvSpPr>
          <p:nvPr>
            <p:ph type="body" idx="2"/>
          </p:nvPr>
        </p:nvSpPr>
        <p:spPr>
          <a:xfrm>
            <a:off x="1154953" y="3179764"/>
            <a:ext cx="3141879" cy="2847293"/>
          </a:xfrm>
          <a:prstGeom prst="rect">
            <a:avLst/>
          </a:prstGeom>
          <a:noFill/>
          <a:ln>
            <a:noFill/>
          </a:ln>
        </p:spPr>
        <p:txBody>
          <a:bodyPr spcFirstLastPara="1" wrap="square" lIns="91425" tIns="45700" rIns="91425" bIns="45700" anchor="t" anchorCtr="0"/>
          <a:lstStyle>
            <a:lvl1pPr marL="457200" marR="0" lvl="0" indent="-228600" algn="l" rtl="0">
              <a:spcBef>
                <a:spcPts val="1000"/>
              </a:spcBef>
              <a:spcAft>
                <a:spcPts val="0"/>
              </a:spcAft>
              <a:buClr>
                <a:schemeClr val="accent1"/>
              </a:buClr>
              <a:buSzPts val="112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96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8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96" name="Shape 196"/>
          <p:cNvSpPr txBox="1">
            <a:spLocks noGrp="1"/>
          </p:cNvSpPr>
          <p:nvPr>
            <p:ph type="body" idx="3"/>
          </p:nvPr>
        </p:nvSpPr>
        <p:spPr>
          <a:xfrm>
            <a:off x="4512721" y="2603500"/>
            <a:ext cx="3147009" cy="576262"/>
          </a:xfrm>
          <a:prstGeom prst="rect">
            <a:avLst/>
          </a:prstGeom>
          <a:noFill/>
          <a:ln>
            <a:noFill/>
          </a:ln>
        </p:spPr>
        <p:txBody>
          <a:bodyPr spcFirstLastPara="1" wrap="square" lIns="91425" tIns="45700" rIns="91425" bIns="45700" anchor="b" anchorCtr="0"/>
          <a:lstStyle>
            <a:lvl1pPr marL="457200" marR="0" lvl="0" indent="-228600" algn="l" rtl="0">
              <a:spcBef>
                <a:spcPts val="1000"/>
              </a:spcBef>
              <a:spcAft>
                <a:spcPts val="0"/>
              </a:spcAft>
              <a:buClr>
                <a:schemeClr val="accent1"/>
              </a:buClr>
              <a:buSzPts val="1920"/>
              <a:buFont typeface="Noto Sans Symbols"/>
              <a:buNone/>
              <a:defRPr sz="2400" b="0" i="0" u="none" strike="noStrike" cap="none">
                <a:solidFill>
                  <a:srgbClr val="EE52A4"/>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4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197" name="Shape 197"/>
          <p:cNvSpPr txBox="1">
            <a:spLocks noGrp="1"/>
          </p:cNvSpPr>
          <p:nvPr>
            <p:ph type="body" idx="4"/>
          </p:nvPr>
        </p:nvSpPr>
        <p:spPr>
          <a:xfrm>
            <a:off x="4512721" y="3179763"/>
            <a:ext cx="3147009" cy="2847293"/>
          </a:xfrm>
          <a:prstGeom prst="rect">
            <a:avLst/>
          </a:prstGeom>
          <a:noFill/>
          <a:ln>
            <a:noFill/>
          </a:ln>
        </p:spPr>
        <p:txBody>
          <a:bodyPr spcFirstLastPara="1" wrap="square" lIns="91425" tIns="45700" rIns="91425" bIns="45700" anchor="t" anchorCtr="0"/>
          <a:lstStyle>
            <a:lvl1pPr marL="457200" marR="0" lvl="0" indent="-228600" algn="l" rtl="0">
              <a:spcBef>
                <a:spcPts val="1000"/>
              </a:spcBef>
              <a:spcAft>
                <a:spcPts val="0"/>
              </a:spcAft>
              <a:buClr>
                <a:schemeClr val="accent1"/>
              </a:buClr>
              <a:buSzPts val="112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96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8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98" name="Shape 198"/>
          <p:cNvSpPr txBox="1">
            <a:spLocks noGrp="1"/>
          </p:cNvSpPr>
          <p:nvPr>
            <p:ph type="body" idx="5"/>
          </p:nvPr>
        </p:nvSpPr>
        <p:spPr>
          <a:xfrm>
            <a:off x="7888135" y="2603501"/>
            <a:ext cx="3145730" cy="576262"/>
          </a:xfrm>
          <a:prstGeom prst="rect">
            <a:avLst/>
          </a:prstGeom>
          <a:noFill/>
          <a:ln>
            <a:noFill/>
          </a:ln>
        </p:spPr>
        <p:txBody>
          <a:bodyPr spcFirstLastPara="1" wrap="square" lIns="91425" tIns="45700" rIns="91425" bIns="45700" anchor="b" anchorCtr="0"/>
          <a:lstStyle>
            <a:lvl1pPr marL="457200" marR="0" lvl="0" indent="-228600" algn="l" rtl="0">
              <a:spcBef>
                <a:spcPts val="1000"/>
              </a:spcBef>
              <a:spcAft>
                <a:spcPts val="0"/>
              </a:spcAft>
              <a:buClr>
                <a:schemeClr val="accent1"/>
              </a:buClr>
              <a:buSzPts val="1920"/>
              <a:buFont typeface="Noto Sans Symbols"/>
              <a:buNone/>
              <a:defRPr sz="2400" b="0" i="0" u="none" strike="noStrike" cap="none">
                <a:solidFill>
                  <a:srgbClr val="EE52A4"/>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4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199" name="Shape 199"/>
          <p:cNvSpPr txBox="1">
            <a:spLocks noGrp="1"/>
          </p:cNvSpPr>
          <p:nvPr>
            <p:ph type="body" idx="6"/>
          </p:nvPr>
        </p:nvSpPr>
        <p:spPr>
          <a:xfrm>
            <a:off x="7888329" y="3179762"/>
            <a:ext cx="3145536" cy="2847293"/>
          </a:xfrm>
          <a:prstGeom prst="rect">
            <a:avLst/>
          </a:prstGeom>
          <a:noFill/>
          <a:ln>
            <a:noFill/>
          </a:ln>
        </p:spPr>
        <p:txBody>
          <a:bodyPr spcFirstLastPara="1" wrap="square" lIns="91425" tIns="45700" rIns="91425" bIns="45700" anchor="t" anchorCtr="0"/>
          <a:lstStyle>
            <a:lvl1pPr marL="457200" marR="0" lvl="0" indent="-228600" algn="l" rtl="0">
              <a:spcBef>
                <a:spcPts val="1000"/>
              </a:spcBef>
              <a:spcAft>
                <a:spcPts val="0"/>
              </a:spcAft>
              <a:buClr>
                <a:schemeClr val="accent1"/>
              </a:buClr>
              <a:buSzPts val="112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96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8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cxnSp>
        <p:nvCxnSpPr>
          <p:cNvPr id="200" name="Shape 200"/>
          <p:cNvCxnSpPr/>
          <p:nvPr/>
        </p:nvCxnSpPr>
        <p:spPr>
          <a:xfrm>
            <a:off x="440397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201" name="Shape 201"/>
          <p:cNvCxnSpPr/>
          <p:nvPr/>
        </p:nvCxnSpPr>
        <p:spPr>
          <a:xfrm>
            <a:off x="777240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202" name="Shape 202"/>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3" name="Shape 203"/>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4" name="Shape 20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a:solidFill>
                  <a:schemeClr val="lt1"/>
                </a:solidFill>
                <a:latin typeface="Century Gothic"/>
                <a:ea typeface="Century Gothic"/>
                <a:cs typeface="Century Gothic"/>
                <a:sym typeface="Century Gothic"/>
              </a:defRPr>
            </a:lvl1pPr>
            <a:lvl2pPr marL="0" marR="0" lvl="1" indent="0" algn="ctr" rtl="0">
              <a:spcBef>
                <a:spcPts val="0"/>
              </a:spcBef>
              <a:buNone/>
              <a:defRPr sz="2800" b="0" i="0">
                <a:solidFill>
                  <a:schemeClr val="lt1"/>
                </a:solidFill>
                <a:latin typeface="Century Gothic"/>
                <a:ea typeface="Century Gothic"/>
                <a:cs typeface="Century Gothic"/>
                <a:sym typeface="Century Gothic"/>
              </a:defRPr>
            </a:lvl2pPr>
            <a:lvl3pPr marL="0" marR="0" lvl="2" indent="0" algn="ctr" rtl="0">
              <a:spcBef>
                <a:spcPts val="0"/>
              </a:spcBef>
              <a:buNone/>
              <a:defRPr sz="2800" b="0" i="0">
                <a:solidFill>
                  <a:schemeClr val="lt1"/>
                </a:solidFill>
                <a:latin typeface="Century Gothic"/>
                <a:ea typeface="Century Gothic"/>
                <a:cs typeface="Century Gothic"/>
                <a:sym typeface="Century Gothic"/>
              </a:defRPr>
            </a:lvl3pPr>
            <a:lvl4pPr marL="0" marR="0" lvl="3" indent="0" algn="ctr" rtl="0">
              <a:spcBef>
                <a:spcPts val="0"/>
              </a:spcBef>
              <a:buNone/>
              <a:defRPr sz="2800" b="0" i="0">
                <a:solidFill>
                  <a:schemeClr val="lt1"/>
                </a:solidFill>
                <a:latin typeface="Century Gothic"/>
                <a:ea typeface="Century Gothic"/>
                <a:cs typeface="Century Gothic"/>
                <a:sym typeface="Century Gothic"/>
              </a:defRPr>
            </a:lvl4pPr>
            <a:lvl5pPr marL="0" marR="0" lvl="4" indent="0" algn="ctr" rtl="0">
              <a:spcBef>
                <a:spcPts val="0"/>
              </a:spcBef>
              <a:buNone/>
              <a:defRPr sz="2800" b="0" i="0">
                <a:solidFill>
                  <a:schemeClr val="lt1"/>
                </a:solidFill>
                <a:latin typeface="Century Gothic"/>
                <a:ea typeface="Century Gothic"/>
                <a:cs typeface="Century Gothic"/>
                <a:sym typeface="Century Gothic"/>
              </a:defRPr>
            </a:lvl5pPr>
            <a:lvl6pPr marL="0" marR="0" lvl="5" indent="0" algn="ctr" rtl="0">
              <a:spcBef>
                <a:spcPts val="0"/>
              </a:spcBef>
              <a:buNone/>
              <a:defRPr sz="2800" b="0" i="0">
                <a:solidFill>
                  <a:schemeClr val="lt1"/>
                </a:solidFill>
                <a:latin typeface="Century Gothic"/>
                <a:ea typeface="Century Gothic"/>
                <a:cs typeface="Century Gothic"/>
                <a:sym typeface="Century Gothic"/>
              </a:defRPr>
            </a:lvl6pPr>
            <a:lvl7pPr marL="0" marR="0" lvl="6" indent="0" algn="ctr" rtl="0">
              <a:spcBef>
                <a:spcPts val="0"/>
              </a:spcBef>
              <a:buNone/>
              <a:defRPr sz="2800" b="0" i="0">
                <a:solidFill>
                  <a:schemeClr val="lt1"/>
                </a:solidFill>
                <a:latin typeface="Century Gothic"/>
                <a:ea typeface="Century Gothic"/>
                <a:cs typeface="Century Gothic"/>
                <a:sym typeface="Century Gothic"/>
              </a:defRPr>
            </a:lvl7pPr>
            <a:lvl8pPr marL="0" marR="0" lvl="7" indent="0" algn="ctr" rtl="0">
              <a:spcBef>
                <a:spcPts val="0"/>
              </a:spcBef>
              <a:buNone/>
              <a:defRPr sz="2800" b="0" i="0">
                <a:solidFill>
                  <a:schemeClr val="lt1"/>
                </a:solidFill>
                <a:latin typeface="Century Gothic"/>
                <a:ea typeface="Century Gothic"/>
                <a:cs typeface="Century Gothic"/>
                <a:sym typeface="Century Gothic"/>
              </a:defRPr>
            </a:lvl8pPr>
            <a:lvl9pPr marL="0" marR="0" lvl="8" indent="0" algn="ctr" rtl="0">
              <a:spcBef>
                <a:spcPts val="0"/>
              </a:spcBef>
              <a:buNone/>
              <a:defRPr sz="2800" b="0" i="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07" name="Shape 207"/>
          <p:cNvSpPr txBox="1">
            <a:spLocks noGrp="1"/>
          </p:cNvSpPr>
          <p:nvPr>
            <p:ph type="body" idx="1"/>
          </p:nvPr>
        </p:nvSpPr>
        <p:spPr>
          <a:xfrm>
            <a:off x="1154954" y="4532844"/>
            <a:ext cx="3050438" cy="576262"/>
          </a:xfrm>
          <a:prstGeom prst="rect">
            <a:avLst/>
          </a:prstGeom>
          <a:noFill/>
          <a:ln>
            <a:noFill/>
          </a:ln>
        </p:spPr>
        <p:txBody>
          <a:bodyPr spcFirstLastPara="1" wrap="square" lIns="91425" tIns="45700" rIns="91425" bIns="45700" anchor="b" anchorCtr="0"/>
          <a:lstStyle>
            <a:lvl1pPr marL="457200" marR="0" lvl="0" indent="-228600" algn="l" rtl="0">
              <a:spcBef>
                <a:spcPts val="1000"/>
              </a:spcBef>
              <a:spcAft>
                <a:spcPts val="0"/>
              </a:spcAft>
              <a:buClr>
                <a:schemeClr val="accent1"/>
              </a:buClr>
              <a:buSzPts val="1920"/>
              <a:buFont typeface="Noto Sans Symbols"/>
              <a:buNone/>
              <a:defRPr sz="2400" b="0" i="0" u="none" strike="noStrike" cap="none">
                <a:solidFill>
                  <a:srgbClr val="EE52A4"/>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4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208" name="Shape 208"/>
          <p:cNvSpPr>
            <a:spLocks noGrp="1"/>
          </p:cNvSpPr>
          <p:nvPr>
            <p:ph type="pic" idx="2"/>
          </p:nvPr>
        </p:nvSpPr>
        <p:spPr>
          <a:xfrm>
            <a:off x="1334553" y="2603500"/>
            <a:ext cx="2691242" cy="159151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09" name="Shape 209"/>
          <p:cNvSpPr txBox="1">
            <a:spLocks noGrp="1"/>
          </p:cNvSpPr>
          <p:nvPr>
            <p:ph type="body" idx="3"/>
          </p:nvPr>
        </p:nvSpPr>
        <p:spPr>
          <a:xfrm>
            <a:off x="1154954" y="5109106"/>
            <a:ext cx="3050438" cy="917952"/>
          </a:xfrm>
          <a:prstGeom prst="rect">
            <a:avLst/>
          </a:prstGeom>
          <a:noFill/>
          <a:ln>
            <a:noFill/>
          </a:ln>
        </p:spPr>
        <p:txBody>
          <a:bodyPr spcFirstLastPara="1" wrap="square" lIns="91425" tIns="45700" rIns="91425" bIns="45700" anchor="t" anchorCtr="0"/>
          <a:lstStyle>
            <a:lvl1pPr marL="457200" marR="0" lvl="0" indent="-228600" algn="l" rtl="0">
              <a:spcBef>
                <a:spcPts val="1000"/>
              </a:spcBef>
              <a:spcAft>
                <a:spcPts val="0"/>
              </a:spcAft>
              <a:buClr>
                <a:schemeClr val="accent1"/>
              </a:buClr>
              <a:buSzPts val="112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96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8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210" name="Shape 210"/>
          <p:cNvSpPr txBox="1">
            <a:spLocks noGrp="1"/>
          </p:cNvSpPr>
          <p:nvPr>
            <p:ph type="body" idx="4"/>
          </p:nvPr>
        </p:nvSpPr>
        <p:spPr>
          <a:xfrm>
            <a:off x="4568865" y="4532844"/>
            <a:ext cx="3050438" cy="576263"/>
          </a:xfrm>
          <a:prstGeom prst="rect">
            <a:avLst/>
          </a:prstGeom>
          <a:noFill/>
          <a:ln>
            <a:noFill/>
          </a:ln>
        </p:spPr>
        <p:txBody>
          <a:bodyPr spcFirstLastPara="1" wrap="square" lIns="91425" tIns="45700" rIns="91425" bIns="45700" anchor="b" anchorCtr="0"/>
          <a:lstStyle>
            <a:lvl1pPr marL="457200" marR="0" lvl="0" indent="-228600" algn="l" rtl="0">
              <a:spcBef>
                <a:spcPts val="1000"/>
              </a:spcBef>
              <a:spcAft>
                <a:spcPts val="0"/>
              </a:spcAft>
              <a:buClr>
                <a:schemeClr val="accent1"/>
              </a:buClr>
              <a:buSzPts val="1920"/>
              <a:buFont typeface="Noto Sans Symbols"/>
              <a:buNone/>
              <a:defRPr sz="2400" b="0" i="0" u="none" strike="noStrike" cap="none">
                <a:solidFill>
                  <a:srgbClr val="EE52A4"/>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4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211" name="Shape 211"/>
          <p:cNvSpPr>
            <a:spLocks noGrp="1"/>
          </p:cNvSpPr>
          <p:nvPr>
            <p:ph type="pic" idx="5"/>
          </p:nvPr>
        </p:nvSpPr>
        <p:spPr>
          <a:xfrm>
            <a:off x="4748462" y="2603500"/>
            <a:ext cx="2691243" cy="159151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12" name="Shape 212"/>
          <p:cNvSpPr txBox="1">
            <a:spLocks noGrp="1"/>
          </p:cNvSpPr>
          <p:nvPr>
            <p:ph type="body" idx="6"/>
          </p:nvPr>
        </p:nvSpPr>
        <p:spPr>
          <a:xfrm>
            <a:off x="4570172" y="5109105"/>
            <a:ext cx="3050438" cy="917952"/>
          </a:xfrm>
          <a:prstGeom prst="rect">
            <a:avLst/>
          </a:prstGeom>
          <a:noFill/>
          <a:ln>
            <a:noFill/>
          </a:ln>
        </p:spPr>
        <p:txBody>
          <a:bodyPr spcFirstLastPara="1" wrap="square" lIns="91425" tIns="45700" rIns="91425" bIns="45700" anchor="t" anchorCtr="0"/>
          <a:lstStyle>
            <a:lvl1pPr marL="457200" marR="0" lvl="0" indent="-228600" algn="l" rtl="0">
              <a:spcBef>
                <a:spcPts val="1000"/>
              </a:spcBef>
              <a:spcAft>
                <a:spcPts val="0"/>
              </a:spcAft>
              <a:buClr>
                <a:schemeClr val="accent1"/>
              </a:buClr>
              <a:buSzPts val="112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96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8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213" name="Shape 213"/>
          <p:cNvSpPr txBox="1">
            <a:spLocks noGrp="1"/>
          </p:cNvSpPr>
          <p:nvPr>
            <p:ph type="body" idx="7"/>
          </p:nvPr>
        </p:nvSpPr>
        <p:spPr>
          <a:xfrm>
            <a:off x="7982775" y="4532845"/>
            <a:ext cx="3051095" cy="576262"/>
          </a:xfrm>
          <a:prstGeom prst="rect">
            <a:avLst/>
          </a:prstGeom>
          <a:noFill/>
          <a:ln>
            <a:noFill/>
          </a:ln>
        </p:spPr>
        <p:txBody>
          <a:bodyPr spcFirstLastPara="1" wrap="square" lIns="91425" tIns="45700" rIns="91425" bIns="45700" anchor="b" anchorCtr="0"/>
          <a:lstStyle>
            <a:lvl1pPr marL="457200" marR="0" lvl="0" indent="-228600" algn="l" rtl="0">
              <a:spcBef>
                <a:spcPts val="1000"/>
              </a:spcBef>
              <a:spcAft>
                <a:spcPts val="0"/>
              </a:spcAft>
              <a:buClr>
                <a:schemeClr val="accent1"/>
              </a:buClr>
              <a:buSzPts val="1920"/>
              <a:buFont typeface="Noto Sans Symbols"/>
              <a:buNone/>
              <a:defRPr sz="2400" b="0" i="0" u="none" strike="noStrike" cap="none">
                <a:solidFill>
                  <a:srgbClr val="EE52A4"/>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4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214" name="Shape 214"/>
          <p:cNvSpPr>
            <a:spLocks noGrp="1"/>
          </p:cNvSpPr>
          <p:nvPr>
            <p:ph type="pic" idx="8"/>
          </p:nvPr>
        </p:nvSpPr>
        <p:spPr>
          <a:xfrm>
            <a:off x="8163031" y="2603500"/>
            <a:ext cx="2691242" cy="159151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15" name="Shape 215"/>
          <p:cNvSpPr txBox="1">
            <a:spLocks noGrp="1"/>
          </p:cNvSpPr>
          <p:nvPr>
            <p:ph type="body" idx="9"/>
          </p:nvPr>
        </p:nvSpPr>
        <p:spPr>
          <a:xfrm>
            <a:off x="7982775" y="5109104"/>
            <a:ext cx="3051096" cy="917952"/>
          </a:xfrm>
          <a:prstGeom prst="rect">
            <a:avLst/>
          </a:prstGeom>
          <a:noFill/>
          <a:ln>
            <a:noFill/>
          </a:ln>
        </p:spPr>
        <p:txBody>
          <a:bodyPr spcFirstLastPara="1" wrap="square" lIns="91425" tIns="45700" rIns="91425" bIns="45700" anchor="t" anchorCtr="0"/>
          <a:lstStyle>
            <a:lvl1pPr marL="457200" marR="0" lvl="0" indent="-228600" algn="l" rtl="0">
              <a:spcBef>
                <a:spcPts val="1000"/>
              </a:spcBef>
              <a:spcAft>
                <a:spcPts val="0"/>
              </a:spcAft>
              <a:buClr>
                <a:schemeClr val="accent1"/>
              </a:buClr>
              <a:buSzPts val="112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96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8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cxnSp>
        <p:nvCxnSpPr>
          <p:cNvPr id="216" name="Shape 216"/>
          <p:cNvCxnSpPr/>
          <p:nvPr/>
        </p:nvCxnSpPr>
        <p:spPr>
          <a:xfrm>
            <a:off x="440583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217" name="Shape 217"/>
          <p:cNvCxnSpPr/>
          <p:nvPr/>
        </p:nvCxnSpPr>
        <p:spPr>
          <a:xfrm>
            <a:off x="7797802"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218" name="Shape 218"/>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9" name="Shape 219"/>
          <p:cNvSpPr txBox="1">
            <a:spLocks noGrp="1"/>
          </p:cNvSpPr>
          <p:nvPr>
            <p:ph type="ftr" idx="11"/>
          </p:nvPr>
        </p:nvSpPr>
        <p:spPr>
          <a:xfrm>
            <a:off x="561111" y="6391838"/>
            <a:ext cx="3644282"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0" name="Shape 22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a:solidFill>
                  <a:schemeClr val="lt1"/>
                </a:solidFill>
                <a:latin typeface="Century Gothic"/>
                <a:ea typeface="Century Gothic"/>
                <a:cs typeface="Century Gothic"/>
                <a:sym typeface="Century Gothic"/>
              </a:defRPr>
            </a:lvl1pPr>
            <a:lvl2pPr marL="0" marR="0" lvl="1" indent="0" algn="ctr" rtl="0">
              <a:spcBef>
                <a:spcPts val="0"/>
              </a:spcBef>
              <a:buNone/>
              <a:defRPr sz="2800" b="0" i="0">
                <a:solidFill>
                  <a:schemeClr val="lt1"/>
                </a:solidFill>
                <a:latin typeface="Century Gothic"/>
                <a:ea typeface="Century Gothic"/>
                <a:cs typeface="Century Gothic"/>
                <a:sym typeface="Century Gothic"/>
              </a:defRPr>
            </a:lvl2pPr>
            <a:lvl3pPr marL="0" marR="0" lvl="2" indent="0" algn="ctr" rtl="0">
              <a:spcBef>
                <a:spcPts val="0"/>
              </a:spcBef>
              <a:buNone/>
              <a:defRPr sz="2800" b="0" i="0">
                <a:solidFill>
                  <a:schemeClr val="lt1"/>
                </a:solidFill>
                <a:latin typeface="Century Gothic"/>
                <a:ea typeface="Century Gothic"/>
                <a:cs typeface="Century Gothic"/>
                <a:sym typeface="Century Gothic"/>
              </a:defRPr>
            </a:lvl3pPr>
            <a:lvl4pPr marL="0" marR="0" lvl="3" indent="0" algn="ctr" rtl="0">
              <a:spcBef>
                <a:spcPts val="0"/>
              </a:spcBef>
              <a:buNone/>
              <a:defRPr sz="2800" b="0" i="0">
                <a:solidFill>
                  <a:schemeClr val="lt1"/>
                </a:solidFill>
                <a:latin typeface="Century Gothic"/>
                <a:ea typeface="Century Gothic"/>
                <a:cs typeface="Century Gothic"/>
                <a:sym typeface="Century Gothic"/>
              </a:defRPr>
            </a:lvl4pPr>
            <a:lvl5pPr marL="0" marR="0" lvl="4" indent="0" algn="ctr" rtl="0">
              <a:spcBef>
                <a:spcPts val="0"/>
              </a:spcBef>
              <a:buNone/>
              <a:defRPr sz="2800" b="0" i="0">
                <a:solidFill>
                  <a:schemeClr val="lt1"/>
                </a:solidFill>
                <a:latin typeface="Century Gothic"/>
                <a:ea typeface="Century Gothic"/>
                <a:cs typeface="Century Gothic"/>
                <a:sym typeface="Century Gothic"/>
              </a:defRPr>
            </a:lvl5pPr>
            <a:lvl6pPr marL="0" marR="0" lvl="5" indent="0" algn="ctr" rtl="0">
              <a:spcBef>
                <a:spcPts val="0"/>
              </a:spcBef>
              <a:buNone/>
              <a:defRPr sz="2800" b="0" i="0">
                <a:solidFill>
                  <a:schemeClr val="lt1"/>
                </a:solidFill>
                <a:latin typeface="Century Gothic"/>
                <a:ea typeface="Century Gothic"/>
                <a:cs typeface="Century Gothic"/>
                <a:sym typeface="Century Gothic"/>
              </a:defRPr>
            </a:lvl6pPr>
            <a:lvl7pPr marL="0" marR="0" lvl="6" indent="0" algn="ctr" rtl="0">
              <a:spcBef>
                <a:spcPts val="0"/>
              </a:spcBef>
              <a:buNone/>
              <a:defRPr sz="2800" b="0" i="0">
                <a:solidFill>
                  <a:schemeClr val="lt1"/>
                </a:solidFill>
                <a:latin typeface="Century Gothic"/>
                <a:ea typeface="Century Gothic"/>
                <a:cs typeface="Century Gothic"/>
                <a:sym typeface="Century Gothic"/>
              </a:defRPr>
            </a:lvl7pPr>
            <a:lvl8pPr marL="0" marR="0" lvl="7" indent="0" algn="ctr" rtl="0">
              <a:spcBef>
                <a:spcPts val="0"/>
              </a:spcBef>
              <a:buNone/>
              <a:defRPr sz="2800" b="0" i="0">
                <a:solidFill>
                  <a:schemeClr val="lt1"/>
                </a:solidFill>
                <a:latin typeface="Century Gothic"/>
                <a:ea typeface="Century Gothic"/>
                <a:cs typeface="Century Gothic"/>
                <a:sym typeface="Century Gothic"/>
              </a:defRPr>
            </a:lvl8pPr>
            <a:lvl9pPr marL="0" marR="0" lvl="8" indent="0" algn="ctr" rtl="0">
              <a:spcBef>
                <a:spcPts val="0"/>
              </a:spcBef>
              <a:buNone/>
              <a:defRPr sz="2800" b="0" i="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3" name="Shape 223"/>
          <p:cNvSpPr txBox="1">
            <a:spLocks noGrp="1"/>
          </p:cNvSpPr>
          <p:nvPr>
            <p:ph type="body" idx="1"/>
          </p:nvPr>
        </p:nvSpPr>
        <p:spPr>
          <a:xfrm rot="5400000">
            <a:off x="3859634" y="-101180"/>
            <a:ext cx="3416300" cy="8825659"/>
          </a:xfrm>
          <a:prstGeom prst="rect">
            <a:avLst/>
          </a:prstGeom>
          <a:noFill/>
          <a:ln>
            <a:noFill/>
          </a:ln>
        </p:spPr>
        <p:txBody>
          <a:bodyPr spcFirstLastPara="1" wrap="square" lIns="91425" tIns="45700" rIns="91425" bIns="45700" anchor="t" anchorCtr="0"/>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224" name="Shape 224"/>
          <p:cNvSpPr txBox="1">
            <a:spLocks noGrp="1"/>
          </p:cNvSpPr>
          <p:nvPr>
            <p:ph type="dt" idx="10"/>
          </p:nvPr>
        </p:nvSpPr>
        <p:spPr>
          <a:xfrm>
            <a:off x="10695439" y="6391838"/>
            <a:ext cx="990599"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5" name="Shape 225"/>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6" name="Shape 22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a:solidFill>
                  <a:schemeClr val="lt1"/>
                </a:solidFill>
                <a:latin typeface="Century Gothic"/>
                <a:ea typeface="Century Gothic"/>
                <a:cs typeface="Century Gothic"/>
                <a:sym typeface="Century Gothic"/>
              </a:defRPr>
            </a:lvl1pPr>
            <a:lvl2pPr marL="0" marR="0" lvl="1" indent="0" algn="ctr" rtl="0">
              <a:spcBef>
                <a:spcPts val="0"/>
              </a:spcBef>
              <a:buNone/>
              <a:defRPr sz="2800" b="0" i="0">
                <a:solidFill>
                  <a:schemeClr val="lt1"/>
                </a:solidFill>
                <a:latin typeface="Century Gothic"/>
                <a:ea typeface="Century Gothic"/>
                <a:cs typeface="Century Gothic"/>
                <a:sym typeface="Century Gothic"/>
              </a:defRPr>
            </a:lvl2pPr>
            <a:lvl3pPr marL="0" marR="0" lvl="2" indent="0" algn="ctr" rtl="0">
              <a:spcBef>
                <a:spcPts val="0"/>
              </a:spcBef>
              <a:buNone/>
              <a:defRPr sz="2800" b="0" i="0">
                <a:solidFill>
                  <a:schemeClr val="lt1"/>
                </a:solidFill>
                <a:latin typeface="Century Gothic"/>
                <a:ea typeface="Century Gothic"/>
                <a:cs typeface="Century Gothic"/>
                <a:sym typeface="Century Gothic"/>
              </a:defRPr>
            </a:lvl3pPr>
            <a:lvl4pPr marL="0" marR="0" lvl="3" indent="0" algn="ctr" rtl="0">
              <a:spcBef>
                <a:spcPts val="0"/>
              </a:spcBef>
              <a:buNone/>
              <a:defRPr sz="2800" b="0" i="0">
                <a:solidFill>
                  <a:schemeClr val="lt1"/>
                </a:solidFill>
                <a:latin typeface="Century Gothic"/>
                <a:ea typeface="Century Gothic"/>
                <a:cs typeface="Century Gothic"/>
                <a:sym typeface="Century Gothic"/>
              </a:defRPr>
            </a:lvl4pPr>
            <a:lvl5pPr marL="0" marR="0" lvl="4" indent="0" algn="ctr" rtl="0">
              <a:spcBef>
                <a:spcPts val="0"/>
              </a:spcBef>
              <a:buNone/>
              <a:defRPr sz="2800" b="0" i="0">
                <a:solidFill>
                  <a:schemeClr val="lt1"/>
                </a:solidFill>
                <a:latin typeface="Century Gothic"/>
                <a:ea typeface="Century Gothic"/>
                <a:cs typeface="Century Gothic"/>
                <a:sym typeface="Century Gothic"/>
              </a:defRPr>
            </a:lvl5pPr>
            <a:lvl6pPr marL="0" marR="0" lvl="5" indent="0" algn="ctr" rtl="0">
              <a:spcBef>
                <a:spcPts val="0"/>
              </a:spcBef>
              <a:buNone/>
              <a:defRPr sz="2800" b="0" i="0">
                <a:solidFill>
                  <a:schemeClr val="lt1"/>
                </a:solidFill>
                <a:latin typeface="Century Gothic"/>
                <a:ea typeface="Century Gothic"/>
                <a:cs typeface="Century Gothic"/>
                <a:sym typeface="Century Gothic"/>
              </a:defRPr>
            </a:lvl6pPr>
            <a:lvl7pPr marL="0" marR="0" lvl="6" indent="0" algn="ctr" rtl="0">
              <a:spcBef>
                <a:spcPts val="0"/>
              </a:spcBef>
              <a:buNone/>
              <a:defRPr sz="2800" b="0" i="0">
                <a:solidFill>
                  <a:schemeClr val="lt1"/>
                </a:solidFill>
                <a:latin typeface="Century Gothic"/>
                <a:ea typeface="Century Gothic"/>
                <a:cs typeface="Century Gothic"/>
                <a:sym typeface="Century Gothic"/>
              </a:defRPr>
            </a:lvl7pPr>
            <a:lvl8pPr marL="0" marR="0" lvl="7" indent="0" algn="ctr" rtl="0">
              <a:spcBef>
                <a:spcPts val="0"/>
              </a:spcBef>
              <a:buNone/>
              <a:defRPr sz="2800" b="0" i="0">
                <a:solidFill>
                  <a:schemeClr val="lt1"/>
                </a:solidFill>
                <a:latin typeface="Century Gothic"/>
                <a:ea typeface="Century Gothic"/>
                <a:cs typeface="Century Gothic"/>
                <a:sym typeface="Century Gothic"/>
              </a:defRPr>
            </a:lvl8pPr>
            <a:lvl9pPr marL="0" marR="0" lvl="8" indent="0" algn="ctr" rtl="0">
              <a:spcBef>
                <a:spcPts val="0"/>
              </a:spcBef>
              <a:buNone/>
              <a:defRPr sz="2800" b="0" i="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27"/>
        <p:cNvGrpSpPr/>
        <p:nvPr/>
      </p:nvGrpSpPr>
      <p:grpSpPr>
        <a:xfrm>
          <a:off x="0" y="0"/>
          <a:ext cx="0" cy="0"/>
          <a:chOff x="0" y="0"/>
          <a:chExt cx="0" cy="0"/>
        </a:xfrm>
      </p:grpSpPr>
      <p:grpSp>
        <p:nvGrpSpPr>
          <p:cNvPr id="228" name="Shape 228"/>
          <p:cNvGrpSpPr/>
          <p:nvPr/>
        </p:nvGrpSpPr>
        <p:grpSpPr>
          <a:xfrm>
            <a:off x="0" y="0"/>
            <a:ext cx="12192000" cy="6858000"/>
            <a:chOff x="0" y="0"/>
            <a:chExt cx="12192000" cy="6858000"/>
          </a:xfrm>
        </p:grpSpPr>
        <p:sp>
          <p:nvSpPr>
            <p:cNvPr id="229" name="Shape 229"/>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0" name="Shape 230"/>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1" name="Shape 231"/>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2" name="Shape 232"/>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3" name="Shape 233"/>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4" name="Shape 234"/>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5" name="Shape 235"/>
            <p:cNvSpPr/>
            <p:nvPr/>
          </p:nvSpPr>
          <p:spPr>
            <a:xfrm>
              <a:off x="414867" y="402165"/>
              <a:ext cx="6510866" cy="605367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6" name="Shape 236"/>
            <p:cNvSpPr/>
            <p:nvPr/>
          </p:nvSpPr>
          <p:spPr>
            <a:xfrm rot="5101749">
              <a:off x="6294738" y="4577737"/>
              <a:ext cx="3299407" cy="440924"/>
            </a:xfrm>
            <a:custGeom>
              <a:avLst/>
              <a:gdLst/>
              <a:ahLst/>
              <a:cxnLst/>
              <a:rect l="0" t="0" r="0" b="0"/>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7" name="Shape 237"/>
            <p:cNvSpPr/>
            <p:nvPr/>
          </p:nvSpPr>
          <p:spPr>
            <a:xfrm rot="5400000">
              <a:off x="4449232" y="2801721"/>
              <a:ext cx="6053670" cy="1254558"/>
            </a:xfrm>
            <a:custGeom>
              <a:avLst/>
              <a:gdLst/>
              <a:ahLst/>
              <a:cxnLst/>
              <a:rect l="0" t="0" r="0" b="0"/>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238" name="Shape 238"/>
            <p:cNvSpPr/>
            <p:nvPr/>
          </p:nvSpPr>
          <p:spPr>
            <a:xfrm>
              <a:off x="0" y="1587"/>
              <a:ext cx="12192000" cy="6856413"/>
            </a:xfrm>
            <a:custGeom>
              <a:avLst/>
              <a:gdLst/>
              <a:ahLst/>
              <a:cxnLst/>
              <a:rect l="0" t="0" r="0" b="0"/>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39" name="Shape 239"/>
          <p:cNvSpPr txBox="1">
            <a:spLocks noGrp="1"/>
          </p:cNvSpPr>
          <p:nvPr>
            <p:ph type="title"/>
          </p:nvPr>
        </p:nvSpPr>
        <p:spPr>
          <a:xfrm rot="5400000">
            <a:off x="6915922" y="2947779"/>
            <a:ext cx="4748590" cy="140996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40" name="Shape 240"/>
          <p:cNvSpPr txBox="1">
            <a:spLocks noGrp="1"/>
          </p:cNvSpPr>
          <p:nvPr>
            <p:ph type="body" idx="1"/>
          </p:nvPr>
        </p:nvSpPr>
        <p:spPr>
          <a:xfrm rot="5400000">
            <a:off x="1908671" y="524749"/>
            <a:ext cx="4748590" cy="6256025"/>
          </a:xfrm>
          <a:prstGeom prst="rect">
            <a:avLst/>
          </a:prstGeom>
          <a:noFill/>
          <a:ln>
            <a:noFill/>
          </a:ln>
        </p:spPr>
        <p:txBody>
          <a:bodyPr spcFirstLastPara="1" wrap="square" lIns="91425" tIns="45700" rIns="91425" bIns="45700" anchor="t" anchorCtr="0"/>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241" name="Shape 241"/>
          <p:cNvSpPr txBox="1">
            <a:spLocks noGrp="1"/>
          </p:cNvSpPr>
          <p:nvPr>
            <p:ph type="dt" idx="10"/>
          </p:nvPr>
        </p:nvSpPr>
        <p:spPr>
          <a:xfrm>
            <a:off x="10653104" y="6391838"/>
            <a:ext cx="992135"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2" name="Shape 242"/>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3" name="Shape 24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4" name="Shape 24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a:solidFill>
                  <a:schemeClr val="lt1"/>
                </a:solidFill>
                <a:latin typeface="Century Gothic"/>
                <a:ea typeface="Century Gothic"/>
                <a:cs typeface="Century Gothic"/>
                <a:sym typeface="Century Gothic"/>
              </a:defRPr>
            </a:lvl1pPr>
            <a:lvl2pPr marL="0" marR="0" lvl="1" indent="0" algn="ctr" rtl="0">
              <a:spcBef>
                <a:spcPts val="0"/>
              </a:spcBef>
              <a:buNone/>
              <a:defRPr sz="2800" b="0" i="0">
                <a:solidFill>
                  <a:schemeClr val="lt1"/>
                </a:solidFill>
                <a:latin typeface="Century Gothic"/>
                <a:ea typeface="Century Gothic"/>
                <a:cs typeface="Century Gothic"/>
                <a:sym typeface="Century Gothic"/>
              </a:defRPr>
            </a:lvl2pPr>
            <a:lvl3pPr marL="0" marR="0" lvl="2" indent="0" algn="ctr" rtl="0">
              <a:spcBef>
                <a:spcPts val="0"/>
              </a:spcBef>
              <a:buNone/>
              <a:defRPr sz="2800" b="0" i="0">
                <a:solidFill>
                  <a:schemeClr val="lt1"/>
                </a:solidFill>
                <a:latin typeface="Century Gothic"/>
                <a:ea typeface="Century Gothic"/>
                <a:cs typeface="Century Gothic"/>
                <a:sym typeface="Century Gothic"/>
              </a:defRPr>
            </a:lvl3pPr>
            <a:lvl4pPr marL="0" marR="0" lvl="3" indent="0" algn="ctr" rtl="0">
              <a:spcBef>
                <a:spcPts val="0"/>
              </a:spcBef>
              <a:buNone/>
              <a:defRPr sz="2800" b="0" i="0">
                <a:solidFill>
                  <a:schemeClr val="lt1"/>
                </a:solidFill>
                <a:latin typeface="Century Gothic"/>
                <a:ea typeface="Century Gothic"/>
                <a:cs typeface="Century Gothic"/>
                <a:sym typeface="Century Gothic"/>
              </a:defRPr>
            </a:lvl4pPr>
            <a:lvl5pPr marL="0" marR="0" lvl="4" indent="0" algn="ctr" rtl="0">
              <a:spcBef>
                <a:spcPts val="0"/>
              </a:spcBef>
              <a:buNone/>
              <a:defRPr sz="2800" b="0" i="0">
                <a:solidFill>
                  <a:schemeClr val="lt1"/>
                </a:solidFill>
                <a:latin typeface="Century Gothic"/>
                <a:ea typeface="Century Gothic"/>
                <a:cs typeface="Century Gothic"/>
                <a:sym typeface="Century Gothic"/>
              </a:defRPr>
            </a:lvl5pPr>
            <a:lvl6pPr marL="0" marR="0" lvl="5" indent="0" algn="ctr" rtl="0">
              <a:spcBef>
                <a:spcPts val="0"/>
              </a:spcBef>
              <a:buNone/>
              <a:defRPr sz="2800" b="0" i="0">
                <a:solidFill>
                  <a:schemeClr val="lt1"/>
                </a:solidFill>
                <a:latin typeface="Century Gothic"/>
                <a:ea typeface="Century Gothic"/>
                <a:cs typeface="Century Gothic"/>
                <a:sym typeface="Century Gothic"/>
              </a:defRPr>
            </a:lvl6pPr>
            <a:lvl7pPr marL="0" marR="0" lvl="6" indent="0" algn="ctr" rtl="0">
              <a:spcBef>
                <a:spcPts val="0"/>
              </a:spcBef>
              <a:buNone/>
              <a:defRPr sz="2800" b="0" i="0">
                <a:solidFill>
                  <a:schemeClr val="lt1"/>
                </a:solidFill>
                <a:latin typeface="Century Gothic"/>
                <a:ea typeface="Century Gothic"/>
                <a:cs typeface="Century Gothic"/>
                <a:sym typeface="Century Gothic"/>
              </a:defRPr>
            </a:lvl7pPr>
            <a:lvl8pPr marL="0" marR="0" lvl="7" indent="0" algn="ctr" rtl="0">
              <a:spcBef>
                <a:spcPts val="0"/>
              </a:spcBef>
              <a:buNone/>
              <a:defRPr sz="2800" b="0" i="0">
                <a:solidFill>
                  <a:schemeClr val="lt1"/>
                </a:solidFill>
                <a:latin typeface="Century Gothic"/>
                <a:ea typeface="Century Gothic"/>
                <a:cs typeface="Century Gothic"/>
                <a:sym typeface="Century Gothic"/>
              </a:defRPr>
            </a:lvl8pPr>
            <a:lvl9pPr marL="0" marR="0" lvl="8" indent="0" algn="ctr" rtl="0">
              <a:spcBef>
                <a:spcPts val="0"/>
              </a:spcBef>
              <a:buNone/>
              <a:defRPr sz="2800" b="0" i="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9" name="Shape 29"/>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0" name="Shape 30"/>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1" name="Shape 31"/>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 name="Shape 3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5" name="Shape 35"/>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Shape 36"/>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 name="Shape 3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a:solidFill>
                  <a:schemeClr val="lt1"/>
                </a:solidFill>
                <a:latin typeface="Century Gothic"/>
                <a:ea typeface="Century Gothic"/>
                <a:cs typeface="Century Gothic"/>
                <a:sym typeface="Century Gothic"/>
              </a:defRPr>
            </a:lvl1pPr>
            <a:lvl2pPr marL="0" marR="0" lvl="1" indent="0" algn="ctr" rtl="0">
              <a:spcBef>
                <a:spcPts val="0"/>
              </a:spcBef>
              <a:buNone/>
              <a:defRPr sz="2800" b="0" i="0">
                <a:solidFill>
                  <a:schemeClr val="lt1"/>
                </a:solidFill>
                <a:latin typeface="Century Gothic"/>
                <a:ea typeface="Century Gothic"/>
                <a:cs typeface="Century Gothic"/>
                <a:sym typeface="Century Gothic"/>
              </a:defRPr>
            </a:lvl2pPr>
            <a:lvl3pPr marL="0" marR="0" lvl="2" indent="0" algn="ctr" rtl="0">
              <a:spcBef>
                <a:spcPts val="0"/>
              </a:spcBef>
              <a:buNone/>
              <a:defRPr sz="2800" b="0" i="0">
                <a:solidFill>
                  <a:schemeClr val="lt1"/>
                </a:solidFill>
                <a:latin typeface="Century Gothic"/>
                <a:ea typeface="Century Gothic"/>
                <a:cs typeface="Century Gothic"/>
                <a:sym typeface="Century Gothic"/>
              </a:defRPr>
            </a:lvl3pPr>
            <a:lvl4pPr marL="0" marR="0" lvl="3" indent="0" algn="ctr" rtl="0">
              <a:spcBef>
                <a:spcPts val="0"/>
              </a:spcBef>
              <a:buNone/>
              <a:defRPr sz="2800" b="0" i="0">
                <a:solidFill>
                  <a:schemeClr val="lt1"/>
                </a:solidFill>
                <a:latin typeface="Century Gothic"/>
                <a:ea typeface="Century Gothic"/>
                <a:cs typeface="Century Gothic"/>
                <a:sym typeface="Century Gothic"/>
              </a:defRPr>
            </a:lvl4pPr>
            <a:lvl5pPr marL="0" marR="0" lvl="4" indent="0" algn="ctr" rtl="0">
              <a:spcBef>
                <a:spcPts val="0"/>
              </a:spcBef>
              <a:buNone/>
              <a:defRPr sz="2800" b="0" i="0">
                <a:solidFill>
                  <a:schemeClr val="lt1"/>
                </a:solidFill>
                <a:latin typeface="Century Gothic"/>
                <a:ea typeface="Century Gothic"/>
                <a:cs typeface="Century Gothic"/>
                <a:sym typeface="Century Gothic"/>
              </a:defRPr>
            </a:lvl5pPr>
            <a:lvl6pPr marL="0" marR="0" lvl="5" indent="0" algn="ctr" rtl="0">
              <a:spcBef>
                <a:spcPts val="0"/>
              </a:spcBef>
              <a:buNone/>
              <a:defRPr sz="2800" b="0" i="0">
                <a:solidFill>
                  <a:schemeClr val="lt1"/>
                </a:solidFill>
                <a:latin typeface="Century Gothic"/>
                <a:ea typeface="Century Gothic"/>
                <a:cs typeface="Century Gothic"/>
                <a:sym typeface="Century Gothic"/>
              </a:defRPr>
            </a:lvl6pPr>
            <a:lvl7pPr marL="0" marR="0" lvl="6" indent="0" algn="ctr" rtl="0">
              <a:spcBef>
                <a:spcPts val="0"/>
              </a:spcBef>
              <a:buNone/>
              <a:defRPr sz="2800" b="0" i="0">
                <a:solidFill>
                  <a:schemeClr val="lt1"/>
                </a:solidFill>
                <a:latin typeface="Century Gothic"/>
                <a:ea typeface="Century Gothic"/>
                <a:cs typeface="Century Gothic"/>
                <a:sym typeface="Century Gothic"/>
              </a:defRPr>
            </a:lvl7pPr>
            <a:lvl8pPr marL="0" marR="0" lvl="7" indent="0" algn="ctr" rtl="0">
              <a:spcBef>
                <a:spcPts val="0"/>
              </a:spcBef>
              <a:buNone/>
              <a:defRPr sz="2800" b="0" i="0">
                <a:solidFill>
                  <a:schemeClr val="lt1"/>
                </a:solidFill>
                <a:latin typeface="Century Gothic"/>
                <a:ea typeface="Century Gothic"/>
                <a:cs typeface="Century Gothic"/>
                <a:sym typeface="Century Gothic"/>
              </a:defRPr>
            </a:lvl8pPr>
            <a:lvl9pPr marL="0" marR="0" lvl="8" indent="0" algn="ctr" rtl="0">
              <a:spcBef>
                <a:spcPts val="0"/>
              </a:spcBef>
              <a:buNone/>
              <a:defRPr sz="2800" b="0" i="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0" name="Shape 40"/>
          <p:cNvSpPr txBox="1">
            <a:spLocks noGrp="1"/>
          </p:cNvSpPr>
          <p:nvPr>
            <p:ph type="body" idx="1"/>
          </p:nvPr>
        </p:nvSpPr>
        <p:spPr>
          <a:xfrm>
            <a:off x="1154954" y="2603500"/>
            <a:ext cx="4825158" cy="3416301"/>
          </a:xfrm>
          <a:prstGeom prst="rect">
            <a:avLst/>
          </a:prstGeom>
          <a:noFill/>
          <a:ln>
            <a:noFill/>
          </a:ln>
        </p:spPr>
        <p:txBody>
          <a:bodyPr spcFirstLastPara="1" wrap="square" lIns="91425" tIns="45700" rIns="91425" bIns="45700" anchor="t" anchorCtr="0"/>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1" name="Shape 41"/>
          <p:cNvSpPr txBox="1">
            <a:spLocks noGrp="1"/>
          </p:cNvSpPr>
          <p:nvPr>
            <p:ph type="body" idx="2"/>
          </p:nvPr>
        </p:nvSpPr>
        <p:spPr>
          <a:xfrm>
            <a:off x="6208712" y="2603500"/>
            <a:ext cx="4825159" cy="3416300"/>
          </a:xfrm>
          <a:prstGeom prst="rect">
            <a:avLst/>
          </a:prstGeom>
          <a:noFill/>
          <a:ln>
            <a:noFill/>
          </a:ln>
        </p:spPr>
        <p:txBody>
          <a:bodyPr spcFirstLastPara="1" wrap="square" lIns="91425" tIns="45700" rIns="91425" bIns="45700" anchor="t" anchorCtr="0"/>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2" name="Shape 42"/>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3" name="Shape 43"/>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a:solidFill>
                  <a:schemeClr val="lt1"/>
                </a:solidFill>
                <a:latin typeface="Century Gothic"/>
                <a:ea typeface="Century Gothic"/>
                <a:cs typeface="Century Gothic"/>
                <a:sym typeface="Century Gothic"/>
              </a:defRPr>
            </a:lvl1pPr>
            <a:lvl2pPr marL="0" marR="0" lvl="1" indent="0" algn="ctr" rtl="0">
              <a:spcBef>
                <a:spcPts val="0"/>
              </a:spcBef>
              <a:buNone/>
              <a:defRPr sz="2800" b="0" i="0">
                <a:solidFill>
                  <a:schemeClr val="lt1"/>
                </a:solidFill>
                <a:latin typeface="Century Gothic"/>
                <a:ea typeface="Century Gothic"/>
                <a:cs typeface="Century Gothic"/>
                <a:sym typeface="Century Gothic"/>
              </a:defRPr>
            </a:lvl2pPr>
            <a:lvl3pPr marL="0" marR="0" lvl="2" indent="0" algn="ctr" rtl="0">
              <a:spcBef>
                <a:spcPts val="0"/>
              </a:spcBef>
              <a:buNone/>
              <a:defRPr sz="2800" b="0" i="0">
                <a:solidFill>
                  <a:schemeClr val="lt1"/>
                </a:solidFill>
                <a:latin typeface="Century Gothic"/>
                <a:ea typeface="Century Gothic"/>
                <a:cs typeface="Century Gothic"/>
                <a:sym typeface="Century Gothic"/>
              </a:defRPr>
            </a:lvl3pPr>
            <a:lvl4pPr marL="0" marR="0" lvl="3" indent="0" algn="ctr" rtl="0">
              <a:spcBef>
                <a:spcPts val="0"/>
              </a:spcBef>
              <a:buNone/>
              <a:defRPr sz="2800" b="0" i="0">
                <a:solidFill>
                  <a:schemeClr val="lt1"/>
                </a:solidFill>
                <a:latin typeface="Century Gothic"/>
                <a:ea typeface="Century Gothic"/>
                <a:cs typeface="Century Gothic"/>
                <a:sym typeface="Century Gothic"/>
              </a:defRPr>
            </a:lvl4pPr>
            <a:lvl5pPr marL="0" marR="0" lvl="4" indent="0" algn="ctr" rtl="0">
              <a:spcBef>
                <a:spcPts val="0"/>
              </a:spcBef>
              <a:buNone/>
              <a:defRPr sz="2800" b="0" i="0">
                <a:solidFill>
                  <a:schemeClr val="lt1"/>
                </a:solidFill>
                <a:latin typeface="Century Gothic"/>
                <a:ea typeface="Century Gothic"/>
                <a:cs typeface="Century Gothic"/>
                <a:sym typeface="Century Gothic"/>
              </a:defRPr>
            </a:lvl5pPr>
            <a:lvl6pPr marL="0" marR="0" lvl="5" indent="0" algn="ctr" rtl="0">
              <a:spcBef>
                <a:spcPts val="0"/>
              </a:spcBef>
              <a:buNone/>
              <a:defRPr sz="2800" b="0" i="0">
                <a:solidFill>
                  <a:schemeClr val="lt1"/>
                </a:solidFill>
                <a:latin typeface="Century Gothic"/>
                <a:ea typeface="Century Gothic"/>
                <a:cs typeface="Century Gothic"/>
                <a:sym typeface="Century Gothic"/>
              </a:defRPr>
            </a:lvl6pPr>
            <a:lvl7pPr marL="0" marR="0" lvl="6" indent="0" algn="ctr" rtl="0">
              <a:spcBef>
                <a:spcPts val="0"/>
              </a:spcBef>
              <a:buNone/>
              <a:defRPr sz="2800" b="0" i="0">
                <a:solidFill>
                  <a:schemeClr val="lt1"/>
                </a:solidFill>
                <a:latin typeface="Century Gothic"/>
                <a:ea typeface="Century Gothic"/>
                <a:cs typeface="Century Gothic"/>
                <a:sym typeface="Century Gothic"/>
              </a:defRPr>
            </a:lvl7pPr>
            <a:lvl8pPr marL="0" marR="0" lvl="7" indent="0" algn="ctr" rtl="0">
              <a:spcBef>
                <a:spcPts val="0"/>
              </a:spcBef>
              <a:buNone/>
              <a:defRPr sz="2800" b="0" i="0">
                <a:solidFill>
                  <a:schemeClr val="lt1"/>
                </a:solidFill>
                <a:latin typeface="Century Gothic"/>
                <a:ea typeface="Century Gothic"/>
                <a:cs typeface="Century Gothic"/>
                <a:sym typeface="Century Gothic"/>
              </a:defRPr>
            </a:lvl8pPr>
            <a:lvl9pPr marL="0" marR="0" lvl="8" indent="0" algn="ctr" rtl="0">
              <a:spcBef>
                <a:spcPts val="0"/>
              </a:spcBef>
              <a:buNone/>
              <a:defRPr sz="2800" b="0" i="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45"/>
        <p:cNvGrpSpPr/>
        <p:nvPr/>
      </p:nvGrpSpPr>
      <p:grpSpPr>
        <a:xfrm>
          <a:off x="0" y="0"/>
          <a:ext cx="0" cy="0"/>
          <a:chOff x="0" y="0"/>
          <a:chExt cx="0" cy="0"/>
        </a:xfrm>
      </p:grpSpPr>
      <p:grpSp>
        <p:nvGrpSpPr>
          <p:cNvPr id="46" name="Shape 46"/>
          <p:cNvGrpSpPr/>
          <p:nvPr/>
        </p:nvGrpSpPr>
        <p:grpSpPr>
          <a:xfrm>
            <a:off x="0" y="0"/>
            <a:ext cx="12192000" cy="6858000"/>
            <a:chOff x="0" y="0"/>
            <a:chExt cx="12192000" cy="6858000"/>
          </a:xfrm>
        </p:grpSpPr>
        <p:sp>
          <p:nvSpPr>
            <p:cNvPr id="47" name="Shape 47"/>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 name="Shape 48"/>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 name="Shape 49"/>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 name="Shape 50"/>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 name="Shape 51"/>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p:nvPr/>
          </p:nvSpPr>
          <p:spPr>
            <a:xfrm rot="-589932">
              <a:off x="8490951" y="4193583"/>
              <a:ext cx="3299407" cy="440924"/>
            </a:xfrm>
            <a:custGeom>
              <a:avLst/>
              <a:gdLst/>
              <a:ahLst/>
              <a:cxnLst/>
              <a:rect l="0" t="0" r="0" b="0"/>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Shape 54"/>
            <p:cNvSpPr/>
            <p:nvPr/>
          </p:nvSpPr>
          <p:spPr>
            <a:xfrm>
              <a:off x="455612" y="4241801"/>
              <a:ext cx="11277600" cy="2337161"/>
            </a:xfrm>
            <a:custGeom>
              <a:avLst/>
              <a:gdLst/>
              <a:ahLst/>
              <a:cxnLst/>
              <a:rect l="0" t="0" r="0" b="0"/>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55" name="Shape 55"/>
            <p:cNvSpPr/>
            <p:nvPr/>
          </p:nvSpPr>
          <p:spPr>
            <a:xfrm>
              <a:off x="0" y="1587"/>
              <a:ext cx="12192000" cy="6856413"/>
            </a:xfrm>
            <a:custGeom>
              <a:avLst/>
              <a:gdLst/>
              <a:ahLst/>
              <a:cxnLst/>
              <a:rect l="0" t="0" r="0" b="0"/>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56" name="Shape 56"/>
          <p:cNvSpPr txBox="1">
            <a:spLocks noGrp="1"/>
          </p:cNvSpPr>
          <p:nvPr>
            <p:ph type="title"/>
          </p:nvPr>
        </p:nvSpPr>
        <p:spPr>
          <a:xfrm>
            <a:off x="1154954" y="2370667"/>
            <a:ext cx="8825660" cy="1822514"/>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2"/>
              </a:buClr>
              <a:buSzPts val="4000"/>
              <a:buFont typeface="Century Gothic"/>
              <a:buNone/>
              <a:defRPr sz="40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7" name="Shape 57"/>
          <p:cNvSpPr txBox="1">
            <a:spLocks noGrp="1"/>
          </p:cNvSpPr>
          <p:nvPr>
            <p:ph type="body" idx="1"/>
          </p:nvPr>
        </p:nvSpPr>
        <p:spPr>
          <a:xfrm>
            <a:off x="1154954" y="5024967"/>
            <a:ext cx="8825659" cy="860400"/>
          </a:xfrm>
          <a:prstGeom prst="rect">
            <a:avLst/>
          </a:prstGeom>
          <a:noFill/>
          <a:ln>
            <a:noFill/>
          </a:ln>
        </p:spPr>
        <p:txBody>
          <a:bodyPr spcFirstLastPara="1" wrap="square" lIns="91425" tIns="45700" rIns="91425" bIns="45700" anchor="t" anchorCtr="0"/>
          <a:lstStyle>
            <a:lvl1pPr marL="457200" marR="0" lvl="0" indent="-228600" algn="l" rtl="0">
              <a:spcBef>
                <a:spcPts val="1000"/>
              </a:spcBef>
              <a:spcAft>
                <a:spcPts val="0"/>
              </a:spcAft>
              <a:buClr>
                <a:schemeClr val="accent1"/>
              </a:buClr>
              <a:buSzPts val="1600"/>
              <a:buFont typeface="Noto Sans Symbols"/>
              <a:buNone/>
              <a:defRPr sz="2000" b="0" i="0" u="none" strike="noStrike" cap="none">
                <a:solidFill>
                  <a:srgbClr val="EE52A4"/>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44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28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58" name="Shape 58"/>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 name="Shape 59"/>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 name="Shape 6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 name="Shape 6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a:solidFill>
                  <a:schemeClr val="lt1"/>
                </a:solidFill>
                <a:latin typeface="Century Gothic"/>
                <a:ea typeface="Century Gothic"/>
                <a:cs typeface="Century Gothic"/>
                <a:sym typeface="Century Gothic"/>
              </a:defRPr>
            </a:lvl1pPr>
            <a:lvl2pPr marL="0" marR="0" lvl="1" indent="0" algn="ctr" rtl="0">
              <a:spcBef>
                <a:spcPts val="0"/>
              </a:spcBef>
              <a:buNone/>
              <a:defRPr sz="2800" b="0" i="0">
                <a:solidFill>
                  <a:schemeClr val="lt1"/>
                </a:solidFill>
                <a:latin typeface="Century Gothic"/>
                <a:ea typeface="Century Gothic"/>
                <a:cs typeface="Century Gothic"/>
                <a:sym typeface="Century Gothic"/>
              </a:defRPr>
            </a:lvl2pPr>
            <a:lvl3pPr marL="0" marR="0" lvl="2" indent="0" algn="ctr" rtl="0">
              <a:spcBef>
                <a:spcPts val="0"/>
              </a:spcBef>
              <a:buNone/>
              <a:defRPr sz="2800" b="0" i="0">
                <a:solidFill>
                  <a:schemeClr val="lt1"/>
                </a:solidFill>
                <a:latin typeface="Century Gothic"/>
                <a:ea typeface="Century Gothic"/>
                <a:cs typeface="Century Gothic"/>
                <a:sym typeface="Century Gothic"/>
              </a:defRPr>
            </a:lvl3pPr>
            <a:lvl4pPr marL="0" marR="0" lvl="3" indent="0" algn="ctr" rtl="0">
              <a:spcBef>
                <a:spcPts val="0"/>
              </a:spcBef>
              <a:buNone/>
              <a:defRPr sz="2800" b="0" i="0">
                <a:solidFill>
                  <a:schemeClr val="lt1"/>
                </a:solidFill>
                <a:latin typeface="Century Gothic"/>
                <a:ea typeface="Century Gothic"/>
                <a:cs typeface="Century Gothic"/>
                <a:sym typeface="Century Gothic"/>
              </a:defRPr>
            </a:lvl4pPr>
            <a:lvl5pPr marL="0" marR="0" lvl="4" indent="0" algn="ctr" rtl="0">
              <a:spcBef>
                <a:spcPts val="0"/>
              </a:spcBef>
              <a:buNone/>
              <a:defRPr sz="2800" b="0" i="0">
                <a:solidFill>
                  <a:schemeClr val="lt1"/>
                </a:solidFill>
                <a:latin typeface="Century Gothic"/>
                <a:ea typeface="Century Gothic"/>
                <a:cs typeface="Century Gothic"/>
                <a:sym typeface="Century Gothic"/>
              </a:defRPr>
            </a:lvl5pPr>
            <a:lvl6pPr marL="0" marR="0" lvl="5" indent="0" algn="ctr" rtl="0">
              <a:spcBef>
                <a:spcPts val="0"/>
              </a:spcBef>
              <a:buNone/>
              <a:defRPr sz="2800" b="0" i="0">
                <a:solidFill>
                  <a:schemeClr val="lt1"/>
                </a:solidFill>
                <a:latin typeface="Century Gothic"/>
                <a:ea typeface="Century Gothic"/>
                <a:cs typeface="Century Gothic"/>
                <a:sym typeface="Century Gothic"/>
              </a:defRPr>
            </a:lvl6pPr>
            <a:lvl7pPr marL="0" marR="0" lvl="6" indent="0" algn="ctr" rtl="0">
              <a:spcBef>
                <a:spcPts val="0"/>
              </a:spcBef>
              <a:buNone/>
              <a:defRPr sz="2800" b="0" i="0">
                <a:solidFill>
                  <a:schemeClr val="lt1"/>
                </a:solidFill>
                <a:latin typeface="Century Gothic"/>
                <a:ea typeface="Century Gothic"/>
                <a:cs typeface="Century Gothic"/>
                <a:sym typeface="Century Gothic"/>
              </a:defRPr>
            </a:lvl7pPr>
            <a:lvl8pPr marL="0" marR="0" lvl="7" indent="0" algn="ctr" rtl="0">
              <a:spcBef>
                <a:spcPts val="0"/>
              </a:spcBef>
              <a:buNone/>
              <a:defRPr sz="2800" b="0" i="0">
                <a:solidFill>
                  <a:schemeClr val="lt1"/>
                </a:solidFill>
                <a:latin typeface="Century Gothic"/>
                <a:ea typeface="Century Gothic"/>
                <a:cs typeface="Century Gothic"/>
                <a:sym typeface="Century Gothic"/>
              </a:defRPr>
            </a:lvl8pPr>
            <a:lvl9pPr marL="0" marR="0" lvl="8" indent="0" algn="ctr" rtl="0">
              <a:spcBef>
                <a:spcPts val="0"/>
              </a:spcBef>
              <a:buNone/>
              <a:defRPr sz="2800" b="0" i="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2"/>
        <p:cNvGrpSpPr/>
        <p:nvPr/>
      </p:nvGrpSpPr>
      <p:grpSpPr>
        <a:xfrm>
          <a:off x="0" y="0"/>
          <a:ext cx="0" cy="0"/>
          <a:chOff x="0" y="0"/>
          <a:chExt cx="0" cy="0"/>
        </a:xfrm>
      </p:grpSpPr>
      <p:grpSp>
        <p:nvGrpSpPr>
          <p:cNvPr id="63" name="Shape 63"/>
          <p:cNvGrpSpPr/>
          <p:nvPr/>
        </p:nvGrpSpPr>
        <p:grpSpPr>
          <a:xfrm>
            <a:off x="0" y="0"/>
            <a:ext cx="12192000" cy="6858000"/>
            <a:chOff x="0" y="0"/>
            <a:chExt cx="12192000" cy="6858000"/>
          </a:xfrm>
        </p:grpSpPr>
        <p:sp>
          <p:nvSpPr>
            <p:cNvPr id="64" name="Shape 64"/>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5" name="Shape 65"/>
            <p:cNvSpPr/>
            <p:nvPr/>
          </p:nvSpPr>
          <p:spPr>
            <a:xfrm>
              <a:off x="0" y="1587"/>
              <a:ext cx="12192000" cy="6856413"/>
            </a:xfrm>
            <a:custGeom>
              <a:avLst/>
              <a:gdLst/>
              <a:ahLst/>
              <a:cxnLst/>
              <a:rect l="0" t="0" r="0" b="0"/>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66" name="Shape 66"/>
          <p:cNvSpPr txBox="1">
            <a:spLocks noGrp="1"/>
          </p:cNvSpPr>
          <p:nvPr>
            <p:ph type="ctrTitle"/>
          </p:nvPr>
        </p:nvSpPr>
        <p:spPr>
          <a:xfrm>
            <a:off x="1154955" y="2099733"/>
            <a:ext cx="8825658" cy="267764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2"/>
              </a:buClr>
              <a:buSzPts val="5400"/>
              <a:buFont typeface="Century Gothic"/>
              <a:buNone/>
              <a:defRPr sz="54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7" name="Shape 67"/>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lstStyle>
            <a:lvl1pPr marR="0" lvl="0" algn="l" rtl="0">
              <a:spcBef>
                <a:spcPts val="1000"/>
              </a:spcBef>
              <a:spcAft>
                <a:spcPts val="0"/>
              </a:spcAft>
              <a:buClr>
                <a:schemeClr val="accent1"/>
              </a:buClr>
              <a:buSzPts val="1440"/>
              <a:buFont typeface="Noto Sans Symbols"/>
              <a:buNone/>
              <a:defRPr sz="1800" b="0" i="0" u="none" strike="noStrike" cap="none">
                <a:solidFill>
                  <a:srgbClr val="EE52A4"/>
                </a:solidFill>
                <a:latin typeface="Century Gothic"/>
                <a:ea typeface="Century Gothic"/>
                <a:cs typeface="Century Gothic"/>
                <a:sym typeface="Century Gothic"/>
              </a:defRPr>
            </a:lvl1pPr>
            <a:lvl2pPr marR="0" lvl="1" algn="ctr" rtl="0">
              <a:spcBef>
                <a:spcPts val="1000"/>
              </a:spcBef>
              <a:spcAft>
                <a:spcPts val="0"/>
              </a:spcAft>
              <a:buClr>
                <a:schemeClr val="accent1"/>
              </a:buClr>
              <a:buSzPts val="1280"/>
              <a:buFont typeface="Noto Sans Symbols"/>
              <a:buNone/>
              <a:defRPr sz="1600" b="0" i="0" u="none" strike="noStrike" cap="none">
                <a:solidFill>
                  <a:srgbClr val="888888"/>
                </a:solidFill>
                <a:latin typeface="Century Gothic"/>
                <a:ea typeface="Century Gothic"/>
                <a:cs typeface="Century Gothic"/>
                <a:sym typeface="Century Gothic"/>
              </a:defRPr>
            </a:lvl2pPr>
            <a:lvl3pPr marR="0" lvl="2" algn="ctr" rtl="0">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3pPr>
            <a:lvl4pPr marR="0" lvl="3" algn="ctr" rtl="0">
              <a:spcBef>
                <a:spcPts val="1000"/>
              </a:spcBef>
              <a:spcAft>
                <a:spcPts val="0"/>
              </a:spcAft>
              <a:buClr>
                <a:schemeClr val="accent1"/>
              </a:buClr>
              <a:buSzPts val="960"/>
              <a:buFont typeface="Noto Sans Symbols"/>
              <a:buNone/>
              <a:defRPr sz="1200" b="0" i="0" u="none" strike="noStrike" cap="none">
                <a:solidFill>
                  <a:srgbClr val="888888"/>
                </a:solidFill>
                <a:latin typeface="Century Gothic"/>
                <a:ea typeface="Century Gothic"/>
                <a:cs typeface="Century Gothic"/>
                <a:sym typeface="Century Gothic"/>
              </a:defRPr>
            </a:lvl4pPr>
            <a:lvl5pPr marR="0" lvl="4" algn="ctr" rtl="0">
              <a:spcBef>
                <a:spcPts val="1000"/>
              </a:spcBef>
              <a:spcAft>
                <a:spcPts val="0"/>
              </a:spcAft>
              <a:buClr>
                <a:schemeClr val="accent1"/>
              </a:buClr>
              <a:buSzPts val="960"/>
              <a:buFont typeface="Noto Sans Symbols"/>
              <a:buNone/>
              <a:defRPr sz="1200" b="0" i="0" u="none" strike="noStrike" cap="none">
                <a:solidFill>
                  <a:srgbClr val="888888"/>
                </a:solidFill>
                <a:latin typeface="Century Gothic"/>
                <a:ea typeface="Century Gothic"/>
                <a:cs typeface="Century Gothic"/>
                <a:sym typeface="Century Gothic"/>
              </a:defRPr>
            </a:lvl5pPr>
            <a:lvl6pPr marR="0" lvl="5" algn="ctr" rtl="0">
              <a:spcBef>
                <a:spcPts val="1000"/>
              </a:spcBef>
              <a:spcAft>
                <a:spcPts val="0"/>
              </a:spcAft>
              <a:buClr>
                <a:schemeClr val="accent1"/>
              </a:buClr>
              <a:buSzPts val="960"/>
              <a:buFont typeface="Noto Sans Symbols"/>
              <a:buNone/>
              <a:defRPr sz="1200" b="0" i="0" u="none" strike="noStrike" cap="none">
                <a:solidFill>
                  <a:srgbClr val="888888"/>
                </a:solidFill>
                <a:latin typeface="Century Gothic"/>
                <a:ea typeface="Century Gothic"/>
                <a:cs typeface="Century Gothic"/>
                <a:sym typeface="Century Gothic"/>
              </a:defRPr>
            </a:lvl6pPr>
            <a:lvl7pPr marR="0" lvl="6" algn="ctr" rtl="0">
              <a:spcBef>
                <a:spcPts val="1000"/>
              </a:spcBef>
              <a:spcAft>
                <a:spcPts val="0"/>
              </a:spcAft>
              <a:buClr>
                <a:schemeClr val="accent1"/>
              </a:buClr>
              <a:buSzPts val="960"/>
              <a:buFont typeface="Noto Sans Symbols"/>
              <a:buNone/>
              <a:defRPr sz="1200" b="0" i="0" u="none" strike="noStrike" cap="none">
                <a:solidFill>
                  <a:srgbClr val="888888"/>
                </a:solidFill>
                <a:latin typeface="Century Gothic"/>
                <a:ea typeface="Century Gothic"/>
                <a:cs typeface="Century Gothic"/>
                <a:sym typeface="Century Gothic"/>
              </a:defRPr>
            </a:lvl7pPr>
            <a:lvl8pPr marR="0" lvl="7" algn="ctr" rtl="0">
              <a:spcBef>
                <a:spcPts val="1000"/>
              </a:spcBef>
              <a:spcAft>
                <a:spcPts val="0"/>
              </a:spcAft>
              <a:buClr>
                <a:schemeClr val="accent1"/>
              </a:buClr>
              <a:buSzPts val="960"/>
              <a:buFont typeface="Noto Sans Symbols"/>
              <a:buNone/>
              <a:defRPr sz="1200" b="0" i="0" u="none" strike="noStrike" cap="none">
                <a:solidFill>
                  <a:srgbClr val="888888"/>
                </a:solidFill>
                <a:latin typeface="Century Gothic"/>
                <a:ea typeface="Century Gothic"/>
                <a:cs typeface="Century Gothic"/>
                <a:sym typeface="Century Gothic"/>
              </a:defRPr>
            </a:lvl8pPr>
            <a:lvl9pPr marR="0" lvl="8" algn="ctr" rtl="0">
              <a:spcBef>
                <a:spcPts val="1000"/>
              </a:spcBef>
              <a:spcAft>
                <a:spcPts val="0"/>
              </a:spcAft>
              <a:buClr>
                <a:schemeClr val="accent1"/>
              </a:buClr>
              <a:buSzPts val="960"/>
              <a:buFont typeface="Noto Sans Symbols"/>
              <a:buNone/>
              <a:defRPr sz="1200" b="0" i="0" u="none" strike="noStrike" cap="none">
                <a:solidFill>
                  <a:srgbClr val="888888"/>
                </a:solidFill>
                <a:latin typeface="Century Gothic"/>
                <a:ea typeface="Century Gothic"/>
                <a:cs typeface="Century Gothic"/>
                <a:sym typeface="Century Gothic"/>
              </a:defRPr>
            </a:lvl9pPr>
          </a:lstStyle>
          <a:p>
            <a:endParaRPr/>
          </a:p>
        </p:txBody>
      </p:sp>
      <p:sp>
        <p:nvSpPr>
          <p:cNvPr id="68" name="Shape 68"/>
          <p:cNvSpPr txBox="1">
            <a:spLocks noGrp="1"/>
          </p:cNvSpPr>
          <p:nvPr>
            <p:ph type="dt" idx="10"/>
          </p:nvPr>
        </p:nvSpPr>
        <p:spPr>
          <a:xfrm rot="5400000">
            <a:off x="10158984" y="1792224"/>
            <a:ext cx="990599" cy="3047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9" name="Shape 69"/>
          <p:cNvSpPr txBox="1">
            <a:spLocks noGrp="1"/>
          </p:cNvSpPr>
          <p:nvPr>
            <p:ph type="ftr" idx="11"/>
          </p:nvPr>
        </p:nvSpPr>
        <p:spPr>
          <a:xfrm rot="5400000">
            <a:off x="8951976" y="3227832"/>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0" name="Shape 7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1" name="Shape 7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a:solidFill>
                  <a:schemeClr val="lt1"/>
                </a:solidFill>
                <a:latin typeface="Century Gothic"/>
                <a:ea typeface="Century Gothic"/>
                <a:cs typeface="Century Gothic"/>
                <a:sym typeface="Century Gothic"/>
              </a:defRPr>
            </a:lvl1pPr>
            <a:lvl2pPr marL="0" marR="0" lvl="1" indent="0" algn="ctr" rtl="0">
              <a:spcBef>
                <a:spcPts val="0"/>
              </a:spcBef>
              <a:buNone/>
              <a:defRPr sz="2800" b="0" i="0">
                <a:solidFill>
                  <a:schemeClr val="lt1"/>
                </a:solidFill>
                <a:latin typeface="Century Gothic"/>
                <a:ea typeface="Century Gothic"/>
                <a:cs typeface="Century Gothic"/>
                <a:sym typeface="Century Gothic"/>
              </a:defRPr>
            </a:lvl2pPr>
            <a:lvl3pPr marL="0" marR="0" lvl="2" indent="0" algn="ctr" rtl="0">
              <a:spcBef>
                <a:spcPts val="0"/>
              </a:spcBef>
              <a:buNone/>
              <a:defRPr sz="2800" b="0" i="0">
                <a:solidFill>
                  <a:schemeClr val="lt1"/>
                </a:solidFill>
                <a:latin typeface="Century Gothic"/>
                <a:ea typeface="Century Gothic"/>
                <a:cs typeface="Century Gothic"/>
                <a:sym typeface="Century Gothic"/>
              </a:defRPr>
            </a:lvl3pPr>
            <a:lvl4pPr marL="0" marR="0" lvl="3" indent="0" algn="ctr" rtl="0">
              <a:spcBef>
                <a:spcPts val="0"/>
              </a:spcBef>
              <a:buNone/>
              <a:defRPr sz="2800" b="0" i="0">
                <a:solidFill>
                  <a:schemeClr val="lt1"/>
                </a:solidFill>
                <a:latin typeface="Century Gothic"/>
                <a:ea typeface="Century Gothic"/>
                <a:cs typeface="Century Gothic"/>
                <a:sym typeface="Century Gothic"/>
              </a:defRPr>
            </a:lvl4pPr>
            <a:lvl5pPr marL="0" marR="0" lvl="4" indent="0" algn="ctr" rtl="0">
              <a:spcBef>
                <a:spcPts val="0"/>
              </a:spcBef>
              <a:buNone/>
              <a:defRPr sz="2800" b="0" i="0">
                <a:solidFill>
                  <a:schemeClr val="lt1"/>
                </a:solidFill>
                <a:latin typeface="Century Gothic"/>
                <a:ea typeface="Century Gothic"/>
                <a:cs typeface="Century Gothic"/>
                <a:sym typeface="Century Gothic"/>
              </a:defRPr>
            </a:lvl5pPr>
            <a:lvl6pPr marL="0" marR="0" lvl="5" indent="0" algn="ctr" rtl="0">
              <a:spcBef>
                <a:spcPts val="0"/>
              </a:spcBef>
              <a:buNone/>
              <a:defRPr sz="2800" b="0" i="0">
                <a:solidFill>
                  <a:schemeClr val="lt1"/>
                </a:solidFill>
                <a:latin typeface="Century Gothic"/>
                <a:ea typeface="Century Gothic"/>
                <a:cs typeface="Century Gothic"/>
                <a:sym typeface="Century Gothic"/>
              </a:defRPr>
            </a:lvl6pPr>
            <a:lvl7pPr marL="0" marR="0" lvl="6" indent="0" algn="ctr" rtl="0">
              <a:spcBef>
                <a:spcPts val="0"/>
              </a:spcBef>
              <a:buNone/>
              <a:defRPr sz="2800" b="0" i="0">
                <a:solidFill>
                  <a:schemeClr val="lt1"/>
                </a:solidFill>
                <a:latin typeface="Century Gothic"/>
                <a:ea typeface="Century Gothic"/>
                <a:cs typeface="Century Gothic"/>
                <a:sym typeface="Century Gothic"/>
              </a:defRPr>
            </a:lvl7pPr>
            <a:lvl8pPr marL="0" marR="0" lvl="7" indent="0" algn="ctr" rtl="0">
              <a:spcBef>
                <a:spcPts val="0"/>
              </a:spcBef>
              <a:buNone/>
              <a:defRPr sz="2800" b="0" i="0">
                <a:solidFill>
                  <a:schemeClr val="lt1"/>
                </a:solidFill>
                <a:latin typeface="Century Gothic"/>
                <a:ea typeface="Century Gothic"/>
                <a:cs typeface="Century Gothic"/>
                <a:sym typeface="Century Gothic"/>
              </a:defRPr>
            </a:lvl8pPr>
            <a:lvl9pPr marL="0" marR="0" lvl="8" indent="0" algn="ctr" rtl="0">
              <a:spcBef>
                <a:spcPts val="0"/>
              </a:spcBef>
              <a:buNone/>
              <a:defRPr sz="2800" b="0" i="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72"/>
        <p:cNvGrpSpPr/>
        <p:nvPr/>
      </p:nvGrpSpPr>
      <p:grpSpPr>
        <a:xfrm>
          <a:off x="0" y="0"/>
          <a:ext cx="0" cy="0"/>
          <a:chOff x="0" y="0"/>
          <a:chExt cx="0" cy="0"/>
        </a:xfrm>
      </p:grpSpPr>
      <p:grpSp>
        <p:nvGrpSpPr>
          <p:cNvPr id="73" name="Shape 73"/>
          <p:cNvGrpSpPr/>
          <p:nvPr/>
        </p:nvGrpSpPr>
        <p:grpSpPr>
          <a:xfrm>
            <a:off x="0" y="0"/>
            <a:ext cx="12192000" cy="6858000"/>
            <a:chOff x="0" y="0"/>
            <a:chExt cx="12192000" cy="6858000"/>
          </a:xfrm>
        </p:grpSpPr>
        <p:sp>
          <p:nvSpPr>
            <p:cNvPr id="74" name="Shape 74"/>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6" name="Shape 76"/>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77"/>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 name="Shape 78"/>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9" name="Shape 79"/>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 name="Shape 80"/>
            <p:cNvSpPr/>
            <p:nvPr/>
          </p:nvSpPr>
          <p:spPr>
            <a:xfrm>
              <a:off x="7289800" y="402165"/>
              <a:ext cx="4478865" cy="605367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 name="Shape 81"/>
            <p:cNvSpPr/>
            <p:nvPr/>
          </p:nvSpPr>
          <p:spPr>
            <a:xfrm rot="-5400000">
              <a:off x="3787244" y="2801721"/>
              <a:ext cx="6053670" cy="1254558"/>
            </a:xfrm>
            <a:custGeom>
              <a:avLst/>
              <a:gdLst/>
              <a:ahLst/>
              <a:cxnLst/>
              <a:rect l="0" t="0" r="0" b="0"/>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82" name="Shape 82"/>
            <p:cNvSpPr/>
            <p:nvPr/>
          </p:nvSpPr>
          <p:spPr>
            <a:xfrm rot="-5677511">
              <a:off x="4698352" y="1826078"/>
              <a:ext cx="3299407" cy="440924"/>
            </a:xfrm>
            <a:custGeom>
              <a:avLst/>
              <a:gdLst/>
              <a:ahLst/>
              <a:cxnLst/>
              <a:rect l="0" t="0" r="0" b="0"/>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 name="Shape 83"/>
            <p:cNvSpPr/>
            <p:nvPr/>
          </p:nvSpPr>
          <p:spPr>
            <a:xfrm>
              <a:off x="0" y="1587"/>
              <a:ext cx="12192000" cy="6856413"/>
            </a:xfrm>
            <a:custGeom>
              <a:avLst/>
              <a:gdLst/>
              <a:ahLst/>
              <a:cxnLst/>
              <a:rect l="0" t="0" r="0" b="0"/>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84" name="Shape 84"/>
          <p:cNvSpPr txBox="1">
            <a:spLocks noGrp="1"/>
          </p:cNvSpPr>
          <p:nvPr>
            <p:ph type="title"/>
          </p:nvPr>
        </p:nvSpPr>
        <p:spPr>
          <a:xfrm>
            <a:off x="1154954" y="2677645"/>
            <a:ext cx="4351025" cy="228382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2"/>
              </a:buClr>
              <a:buSzPts val="4000"/>
              <a:buFont typeface="Century Gothic"/>
              <a:buNone/>
              <a:defRPr sz="40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5" name="Shape 85"/>
          <p:cNvSpPr txBox="1">
            <a:spLocks noGrp="1"/>
          </p:cNvSpPr>
          <p:nvPr>
            <p:ph type="body" idx="1"/>
          </p:nvPr>
        </p:nvSpPr>
        <p:spPr>
          <a:xfrm>
            <a:off x="6895559" y="2677644"/>
            <a:ext cx="3757545" cy="2283824"/>
          </a:xfrm>
          <a:prstGeom prst="rect">
            <a:avLst/>
          </a:prstGeom>
          <a:noFill/>
          <a:ln>
            <a:noFill/>
          </a:ln>
        </p:spPr>
        <p:txBody>
          <a:bodyPr spcFirstLastPara="1" wrap="square" lIns="91425" tIns="45700" rIns="91425" bIns="45700" anchor="ctr" anchorCtr="0"/>
          <a:lstStyle>
            <a:lvl1pPr marL="457200" marR="0" lvl="0" indent="-228600" algn="l" rtl="0">
              <a:spcBef>
                <a:spcPts val="1000"/>
              </a:spcBef>
              <a:spcAft>
                <a:spcPts val="0"/>
              </a:spcAft>
              <a:buClr>
                <a:schemeClr val="accent1"/>
              </a:buClr>
              <a:buSzPts val="1600"/>
              <a:buFont typeface="Noto Sans Symbols"/>
              <a:buNone/>
              <a:defRPr sz="2000" b="0" i="0" u="none" strike="noStrike" cap="none">
                <a:solidFill>
                  <a:srgbClr val="EE52A4"/>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44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28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86" name="Shape 86"/>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Shape 87"/>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8" name="Shape 88"/>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 name="Shape 8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a:solidFill>
                  <a:schemeClr val="lt1"/>
                </a:solidFill>
                <a:latin typeface="Century Gothic"/>
                <a:ea typeface="Century Gothic"/>
                <a:cs typeface="Century Gothic"/>
                <a:sym typeface="Century Gothic"/>
              </a:defRPr>
            </a:lvl1pPr>
            <a:lvl2pPr marL="0" marR="0" lvl="1" indent="0" algn="ctr" rtl="0">
              <a:spcBef>
                <a:spcPts val="0"/>
              </a:spcBef>
              <a:buNone/>
              <a:defRPr sz="2800" b="0" i="0">
                <a:solidFill>
                  <a:schemeClr val="lt1"/>
                </a:solidFill>
                <a:latin typeface="Century Gothic"/>
                <a:ea typeface="Century Gothic"/>
                <a:cs typeface="Century Gothic"/>
                <a:sym typeface="Century Gothic"/>
              </a:defRPr>
            </a:lvl2pPr>
            <a:lvl3pPr marL="0" marR="0" lvl="2" indent="0" algn="ctr" rtl="0">
              <a:spcBef>
                <a:spcPts val="0"/>
              </a:spcBef>
              <a:buNone/>
              <a:defRPr sz="2800" b="0" i="0">
                <a:solidFill>
                  <a:schemeClr val="lt1"/>
                </a:solidFill>
                <a:latin typeface="Century Gothic"/>
                <a:ea typeface="Century Gothic"/>
                <a:cs typeface="Century Gothic"/>
                <a:sym typeface="Century Gothic"/>
              </a:defRPr>
            </a:lvl3pPr>
            <a:lvl4pPr marL="0" marR="0" lvl="3" indent="0" algn="ctr" rtl="0">
              <a:spcBef>
                <a:spcPts val="0"/>
              </a:spcBef>
              <a:buNone/>
              <a:defRPr sz="2800" b="0" i="0">
                <a:solidFill>
                  <a:schemeClr val="lt1"/>
                </a:solidFill>
                <a:latin typeface="Century Gothic"/>
                <a:ea typeface="Century Gothic"/>
                <a:cs typeface="Century Gothic"/>
                <a:sym typeface="Century Gothic"/>
              </a:defRPr>
            </a:lvl4pPr>
            <a:lvl5pPr marL="0" marR="0" lvl="4" indent="0" algn="ctr" rtl="0">
              <a:spcBef>
                <a:spcPts val="0"/>
              </a:spcBef>
              <a:buNone/>
              <a:defRPr sz="2800" b="0" i="0">
                <a:solidFill>
                  <a:schemeClr val="lt1"/>
                </a:solidFill>
                <a:latin typeface="Century Gothic"/>
                <a:ea typeface="Century Gothic"/>
                <a:cs typeface="Century Gothic"/>
                <a:sym typeface="Century Gothic"/>
              </a:defRPr>
            </a:lvl5pPr>
            <a:lvl6pPr marL="0" marR="0" lvl="5" indent="0" algn="ctr" rtl="0">
              <a:spcBef>
                <a:spcPts val="0"/>
              </a:spcBef>
              <a:buNone/>
              <a:defRPr sz="2800" b="0" i="0">
                <a:solidFill>
                  <a:schemeClr val="lt1"/>
                </a:solidFill>
                <a:latin typeface="Century Gothic"/>
                <a:ea typeface="Century Gothic"/>
                <a:cs typeface="Century Gothic"/>
                <a:sym typeface="Century Gothic"/>
              </a:defRPr>
            </a:lvl6pPr>
            <a:lvl7pPr marL="0" marR="0" lvl="6" indent="0" algn="ctr" rtl="0">
              <a:spcBef>
                <a:spcPts val="0"/>
              </a:spcBef>
              <a:buNone/>
              <a:defRPr sz="2800" b="0" i="0">
                <a:solidFill>
                  <a:schemeClr val="lt1"/>
                </a:solidFill>
                <a:latin typeface="Century Gothic"/>
                <a:ea typeface="Century Gothic"/>
                <a:cs typeface="Century Gothic"/>
                <a:sym typeface="Century Gothic"/>
              </a:defRPr>
            </a:lvl7pPr>
            <a:lvl8pPr marL="0" marR="0" lvl="7" indent="0" algn="ctr" rtl="0">
              <a:spcBef>
                <a:spcPts val="0"/>
              </a:spcBef>
              <a:buNone/>
              <a:defRPr sz="2800" b="0" i="0">
                <a:solidFill>
                  <a:schemeClr val="lt1"/>
                </a:solidFill>
                <a:latin typeface="Century Gothic"/>
                <a:ea typeface="Century Gothic"/>
                <a:cs typeface="Century Gothic"/>
                <a:sym typeface="Century Gothic"/>
              </a:defRPr>
            </a:lvl8pPr>
            <a:lvl9pPr marL="0" marR="0" lvl="8" indent="0" algn="ctr" rtl="0">
              <a:spcBef>
                <a:spcPts val="0"/>
              </a:spcBef>
              <a:buNone/>
              <a:defRPr sz="2800" b="0" i="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2" name="Shape 92"/>
          <p:cNvSpPr txBox="1">
            <a:spLocks noGrp="1"/>
          </p:cNvSpPr>
          <p:nvPr>
            <p:ph type="body" idx="1"/>
          </p:nvPr>
        </p:nvSpPr>
        <p:spPr>
          <a:xfrm>
            <a:off x="1154954" y="2603500"/>
            <a:ext cx="4825157" cy="576262"/>
          </a:xfrm>
          <a:prstGeom prst="rect">
            <a:avLst/>
          </a:prstGeom>
          <a:noFill/>
          <a:ln>
            <a:noFill/>
          </a:ln>
        </p:spPr>
        <p:txBody>
          <a:bodyPr spcFirstLastPara="1" wrap="square" lIns="91425" tIns="45700" rIns="91425" bIns="45700" anchor="b" anchorCtr="0"/>
          <a:lstStyle>
            <a:lvl1pPr marL="457200" marR="0" lvl="0" indent="-228600" algn="l" rtl="0">
              <a:spcBef>
                <a:spcPts val="1000"/>
              </a:spcBef>
              <a:spcAft>
                <a:spcPts val="0"/>
              </a:spcAft>
              <a:buClr>
                <a:schemeClr val="accent1"/>
              </a:buClr>
              <a:buSzPts val="192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4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93" name="Shape 93"/>
          <p:cNvSpPr txBox="1">
            <a:spLocks noGrp="1"/>
          </p:cNvSpPr>
          <p:nvPr>
            <p:ph type="body" idx="2"/>
          </p:nvPr>
        </p:nvSpPr>
        <p:spPr>
          <a:xfrm>
            <a:off x="1154954" y="3179762"/>
            <a:ext cx="4825158" cy="2840039"/>
          </a:xfrm>
          <a:prstGeom prst="rect">
            <a:avLst/>
          </a:prstGeom>
          <a:noFill/>
          <a:ln>
            <a:noFill/>
          </a:ln>
        </p:spPr>
        <p:txBody>
          <a:bodyPr spcFirstLastPara="1" wrap="square" lIns="91425" tIns="45700" rIns="91425" bIns="45700" anchor="t" anchorCtr="0"/>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94" name="Shape 94"/>
          <p:cNvSpPr txBox="1">
            <a:spLocks noGrp="1"/>
          </p:cNvSpPr>
          <p:nvPr>
            <p:ph type="body" idx="3"/>
          </p:nvPr>
        </p:nvSpPr>
        <p:spPr>
          <a:xfrm>
            <a:off x="6208712" y="2603500"/>
            <a:ext cx="4825159" cy="576262"/>
          </a:xfrm>
          <a:prstGeom prst="rect">
            <a:avLst/>
          </a:prstGeom>
          <a:noFill/>
          <a:ln>
            <a:noFill/>
          </a:ln>
        </p:spPr>
        <p:txBody>
          <a:bodyPr spcFirstLastPara="1" wrap="square" lIns="91425" tIns="45700" rIns="91425" bIns="45700" anchor="b" anchorCtr="0"/>
          <a:lstStyle>
            <a:lvl1pPr marL="457200" marR="0" lvl="0" indent="-228600" algn="l" rtl="0">
              <a:spcBef>
                <a:spcPts val="1000"/>
              </a:spcBef>
              <a:spcAft>
                <a:spcPts val="0"/>
              </a:spcAft>
              <a:buClr>
                <a:schemeClr val="accent1"/>
              </a:buClr>
              <a:buSzPts val="192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4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28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95" name="Shape 95"/>
          <p:cNvSpPr txBox="1">
            <a:spLocks noGrp="1"/>
          </p:cNvSpPr>
          <p:nvPr>
            <p:ph type="body" idx="4"/>
          </p:nvPr>
        </p:nvSpPr>
        <p:spPr>
          <a:xfrm>
            <a:off x="6208712" y="3179762"/>
            <a:ext cx="4825159" cy="2840039"/>
          </a:xfrm>
          <a:prstGeom prst="rect">
            <a:avLst/>
          </a:prstGeom>
          <a:noFill/>
          <a:ln>
            <a:noFill/>
          </a:ln>
        </p:spPr>
        <p:txBody>
          <a:bodyPr spcFirstLastPara="1" wrap="square" lIns="91425" tIns="45700" rIns="91425" bIns="45700" anchor="t" anchorCtr="0"/>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96" name="Shape 96"/>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7" name="Shape 97"/>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8" name="Shape 9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a:solidFill>
                  <a:schemeClr val="lt1"/>
                </a:solidFill>
                <a:latin typeface="Century Gothic"/>
                <a:ea typeface="Century Gothic"/>
                <a:cs typeface="Century Gothic"/>
                <a:sym typeface="Century Gothic"/>
              </a:defRPr>
            </a:lvl1pPr>
            <a:lvl2pPr marL="0" marR="0" lvl="1" indent="0" algn="ctr" rtl="0">
              <a:spcBef>
                <a:spcPts val="0"/>
              </a:spcBef>
              <a:buNone/>
              <a:defRPr sz="2800" b="0" i="0">
                <a:solidFill>
                  <a:schemeClr val="lt1"/>
                </a:solidFill>
                <a:latin typeface="Century Gothic"/>
                <a:ea typeface="Century Gothic"/>
                <a:cs typeface="Century Gothic"/>
                <a:sym typeface="Century Gothic"/>
              </a:defRPr>
            </a:lvl2pPr>
            <a:lvl3pPr marL="0" marR="0" lvl="2" indent="0" algn="ctr" rtl="0">
              <a:spcBef>
                <a:spcPts val="0"/>
              </a:spcBef>
              <a:buNone/>
              <a:defRPr sz="2800" b="0" i="0">
                <a:solidFill>
                  <a:schemeClr val="lt1"/>
                </a:solidFill>
                <a:latin typeface="Century Gothic"/>
                <a:ea typeface="Century Gothic"/>
                <a:cs typeface="Century Gothic"/>
                <a:sym typeface="Century Gothic"/>
              </a:defRPr>
            </a:lvl3pPr>
            <a:lvl4pPr marL="0" marR="0" lvl="3" indent="0" algn="ctr" rtl="0">
              <a:spcBef>
                <a:spcPts val="0"/>
              </a:spcBef>
              <a:buNone/>
              <a:defRPr sz="2800" b="0" i="0">
                <a:solidFill>
                  <a:schemeClr val="lt1"/>
                </a:solidFill>
                <a:latin typeface="Century Gothic"/>
                <a:ea typeface="Century Gothic"/>
                <a:cs typeface="Century Gothic"/>
                <a:sym typeface="Century Gothic"/>
              </a:defRPr>
            </a:lvl4pPr>
            <a:lvl5pPr marL="0" marR="0" lvl="4" indent="0" algn="ctr" rtl="0">
              <a:spcBef>
                <a:spcPts val="0"/>
              </a:spcBef>
              <a:buNone/>
              <a:defRPr sz="2800" b="0" i="0">
                <a:solidFill>
                  <a:schemeClr val="lt1"/>
                </a:solidFill>
                <a:latin typeface="Century Gothic"/>
                <a:ea typeface="Century Gothic"/>
                <a:cs typeface="Century Gothic"/>
                <a:sym typeface="Century Gothic"/>
              </a:defRPr>
            </a:lvl5pPr>
            <a:lvl6pPr marL="0" marR="0" lvl="5" indent="0" algn="ctr" rtl="0">
              <a:spcBef>
                <a:spcPts val="0"/>
              </a:spcBef>
              <a:buNone/>
              <a:defRPr sz="2800" b="0" i="0">
                <a:solidFill>
                  <a:schemeClr val="lt1"/>
                </a:solidFill>
                <a:latin typeface="Century Gothic"/>
                <a:ea typeface="Century Gothic"/>
                <a:cs typeface="Century Gothic"/>
                <a:sym typeface="Century Gothic"/>
              </a:defRPr>
            </a:lvl6pPr>
            <a:lvl7pPr marL="0" marR="0" lvl="6" indent="0" algn="ctr" rtl="0">
              <a:spcBef>
                <a:spcPts val="0"/>
              </a:spcBef>
              <a:buNone/>
              <a:defRPr sz="2800" b="0" i="0">
                <a:solidFill>
                  <a:schemeClr val="lt1"/>
                </a:solidFill>
                <a:latin typeface="Century Gothic"/>
                <a:ea typeface="Century Gothic"/>
                <a:cs typeface="Century Gothic"/>
                <a:sym typeface="Century Gothic"/>
              </a:defRPr>
            </a:lvl7pPr>
            <a:lvl8pPr marL="0" marR="0" lvl="7" indent="0" algn="ctr" rtl="0">
              <a:spcBef>
                <a:spcPts val="0"/>
              </a:spcBef>
              <a:buNone/>
              <a:defRPr sz="2800" b="0" i="0">
                <a:solidFill>
                  <a:schemeClr val="lt1"/>
                </a:solidFill>
                <a:latin typeface="Century Gothic"/>
                <a:ea typeface="Century Gothic"/>
                <a:cs typeface="Century Gothic"/>
                <a:sym typeface="Century Gothic"/>
              </a:defRPr>
            </a:lvl8pPr>
            <a:lvl9pPr marL="0" marR="0" lvl="8" indent="0" algn="ctr" rtl="0">
              <a:spcBef>
                <a:spcPts val="0"/>
              </a:spcBef>
              <a:buNone/>
              <a:defRPr sz="2800" b="0" i="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99"/>
        <p:cNvGrpSpPr/>
        <p:nvPr/>
      </p:nvGrpSpPr>
      <p:grpSpPr>
        <a:xfrm>
          <a:off x="0" y="0"/>
          <a:ext cx="0" cy="0"/>
          <a:chOff x="0" y="0"/>
          <a:chExt cx="0" cy="0"/>
        </a:xfrm>
      </p:grpSpPr>
      <p:grpSp>
        <p:nvGrpSpPr>
          <p:cNvPr id="100" name="Shape 100"/>
          <p:cNvGrpSpPr/>
          <p:nvPr/>
        </p:nvGrpSpPr>
        <p:grpSpPr>
          <a:xfrm>
            <a:off x="0" y="0"/>
            <a:ext cx="12192000" cy="6858000"/>
            <a:chOff x="0" y="0"/>
            <a:chExt cx="12192000" cy="6858000"/>
          </a:xfrm>
        </p:grpSpPr>
        <p:sp>
          <p:nvSpPr>
            <p:cNvPr id="101" name="Shape 101"/>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2" name="Shape 102"/>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3" name="Shape 103"/>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4" name="Shape 104"/>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5" name="Shape 105"/>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6" name="Shape 106"/>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Shape 107"/>
            <p:cNvSpPr/>
            <p:nvPr/>
          </p:nvSpPr>
          <p:spPr>
            <a:xfrm>
              <a:off x="5713412" y="402165"/>
              <a:ext cx="6055253" cy="605367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8" name="Shape 108"/>
            <p:cNvSpPr/>
            <p:nvPr/>
          </p:nvSpPr>
          <p:spPr>
            <a:xfrm rot="-5677511">
              <a:off x="3140485" y="1826078"/>
              <a:ext cx="3299407" cy="440924"/>
            </a:xfrm>
            <a:custGeom>
              <a:avLst/>
              <a:gdLst/>
              <a:ahLst/>
              <a:cxnLst/>
              <a:rect l="0" t="0" r="0" b="0"/>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9" name="Shape 109"/>
            <p:cNvSpPr/>
            <p:nvPr/>
          </p:nvSpPr>
          <p:spPr>
            <a:xfrm rot="-5400000">
              <a:off x="2229377" y="2801721"/>
              <a:ext cx="6053670" cy="1254558"/>
            </a:xfrm>
            <a:custGeom>
              <a:avLst/>
              <a:gdLst/>
              <a:ahLst/>
              <a:cxnLst/>
              <a:rect l="0" t="0" r="0" b="0"/>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10" name="Shape 110"/>
            <p:cNvSpPr/>
            <p:nvPr/>
          </p:nvSpPr>
          <p:spPr>
            <a:xfrm>
              <a:off x="0" y="1587"/>
              <a:ext cx="12192000" cy="6856413"/>
            </a:xfrm>
            <a:custGeom>
              <a:avLst/>
              <a:gdLst/>
              <a:ahLst/>
              <a:cxnLst/>
              <a:rect l="0" t="0" r="0" b="0"/>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11" name="Shape 111"/>
          <p:cNvSpPr txBox="1">
            <a:spLocks noGrp="1"/>
          </p:cNvSpPr>
          <p:nvPr>
            <p:ph type="title"/>
          </p:nvPr>
        </p:nvSpPr>
        <p:spPr>
          <a:xfrm>
            <a:off x="1154955" y="1295400"/>
            <a:ext cx="2793158" cy="1600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2"/>
              </a:buClr>
              <a:buSzPts val="2400"/>
              <a:buFont typeface="Century Gothic"/>
              <a:buNone/>
              <a:defRPr sz="24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2" name="Shape 112"/>
          <p:cNvSpPr txBox="1">
            <a:spLocks noGrp="1"/>
          </p:cNvSpPr>
          <p:nvPr>
            <p:ph type="body" idx="1"/>
          </p:nvPr>
        </p:nvSpPr>
        <p:spPr>
          <a:xfrm>
            <a:off x="5781146" y="1447800"/>
            <a:ext cx="5190066" cy="4572000"/>
          </a:xfrm>
          <a:prstGeom prst="rect">
            <a:avLst/>
          </a:prstGeom>
          <a:noFill/>
          <a:ln>
            <a:noFill/>
          </a:ln>
        </p:spPr>
        <p:txBody>
          <a:bodyPr spcFirstLastPara="1" wrap="square" lIns="91425" tIns="45700" rIns="91425" bIns="45700" anchor="ctr" anchorCtr="0"/>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13" name="Shape 113"/>
          <p:cNvSpPr txBox="1">
            <a:spLocks noGrp="1"/>
          </p:cNvSpPr>
          <p:nvPr>
            <p:ph type="body" idx="2"/>
          </p:nvPr>
        </p:nvSpPr>
        <p:spPr>
          <a:xfrm>
            <a:off x="1154954" y="3129280"/>
            <a:ext cx="2793158" cy="2895599"/>
          </a:xfrm>
          <a:prstGeom prst="rect">
            <a:avLst/>
          </a:prstGeom>
          <a:noFill/>
          <a:ln>
            <a:noFill/>
          </a:ln>
        </p:spPr>
        <p:txBody>
          <a:bodyPr spcFirstLastPara="1" wrap="square" lIns="91425" tIns="45700" rIns="91425" bIns="45700" anchor="t" anchorCtr="0"/>
          <a:lstStyle>
            <a:lvl1pPr marL="457200" marR="0" lvl="0" indent="-228600" algn="l" rtl="0">
              <a:spcBef>
                <a:spcPts val="1000"/>
              </a:spcBef>
              <a:spcAft>
                <a:spcPts val="0"/>
              </a:spcAft>
              <a:buClr>
                <a:schemeClr val="accent1"/>
              </a:buClr>
              <a:buSzPts val="1120"/>
              <a:buFont typeface="Noto Sans Symbols"/>
              <a:buNone/>
              <a:defRPr sz="1400" b="0" i="0" u="none" strike="noStrike" cap="none">
                <a:solidFill>
                  <a:srgbClr val="EE52A4"/>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96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8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72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14" name="Shape 114"/>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5" name="Shape 115"/>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6" name="Shape 116"/>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7" name="Shape 11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a:solidFill>
                  <a:schemeClr val="lt1"/>
                </a:solidFill>
                <a:latin typeface="Century Gothic"/>
                <a:ea typeface="Century Gothic"/>
                <a:cs typeface="Century Gothic"/>
                <a:sym typeface="Century Gothic"/>
              </a:defRPr>
            </a:lvl1pPr>
            <a:lvl2pPr marL="0" marR="0" lvl="1" indent="0" algn="ctr" rtl="0">
              <a:spcBef>
                <a:spcPts val="0"/>
              </a:spcBef>
              <a:buNone/>
              <a:defRPr sz="2800" b="0" i="0">
                <a:solidFill>
                  <a:schemeClr val="lt1"/>
                </a:solidFill>
                <a:latin typeface="Century Gothic"/>
                <a:ea typeface="Century Gothic"/>
                <a:cs typeface="Century Gothic"/>
                <a:sym typeface="Century Gothic"/>
              </a:defRPr>
            </a:lvl2pPr>
            <a:lvl3pPr marL="0" marR="0" lvl="2" indent="0" algn="ctr" rtl="0">
              <a:spcBef>
                <a:spcPts val="0"/>
              </a:spcBef>
              <a:buNone/>
              <a:defRPr sz="2800" b="0" i="0">
                <a:solidFill>
                  <a:schemeClr val="lt1"/>
                </a:solidFill>
                <a:latin typeface="Century Gothic"/>
                <a:ea typeface="Century Gothic"/>
                <a:cs typeface="Century Gothic"/>
                <a:sym typeface="Century Gothic"/>
              </a:defRPr>
            </a:lvl3pPr>
            <a:lvl4pPr marL="0" marR="0" lvl="3" indent="0" algn="ctr" rtl="0">
              <a:spcBef>
                <a:spcPts val="0"/>
              </a:spcBef>
              <a:buNone/>
              <a:defRPr sz="2800" b="0" i="0">
                <a:solidFill>
                  <a:schemeClr val="lt1"/>
                </a:solidFill>
                <a:latin typeface="Century Gothic"/>
                <a:ea typeface="Century Gothic"/>
                <a:cs typeface="Century Gothic"/>
                <a:sym typeface="Century Gothic"/>
              </a:defRPr>
            </a:lvl4pPr>
            <a:lvl5pPr marL="0" marR="0" lvl="4" indent="0" algn="ctr" rtl="0">
              <a:spcBef>
                <a:spcPts val="0"/>
              </a:spcBef>
              <a:buNone/>
              <a:defRPr sz="2800" b="0" i="0">
                <a:solidFill>
                  <a:schemeClr val="lt1"/>
                </a:solidFill>
                <a:latin typeface="Century Gothic"/>
                <a:ea typeface="Century Gothic"/>
                <a:cs typeface="Century Gothic"/>
                <a:sym typeface="Century Gothic"/>
              </a:defRPr>
            </a:lvl5pPr>
            <a:lvl6pPr marL="0" marR="0" lvl="5" indent="0" algn="ctr" rtl="0">
              <a:spcBef>
                <a:spcPts val="0"/>
              </a:spcBef>
              <a:buNone/>
              <a:defRPr sz="2800" b="0" i="0">
                <a:solidFill>
                  <a:schemeClr val="lt1"/>
                </a:solidFill>
                <a:latin typeface="Century Gothic"/>
                <a:ea typeface="Century Gothic"/>
                <a:cs typeface="Century Gothic"/>
                <a:sym typeface="Century Gothic"/>
              </a:defRPr>
            </a:lvl6pPr>
            <a:lvl7pPr marL="0" marR="0" lvl="6" indent="0" algn="ctr" rtl="0">
              <a:spcBef>
                <a:spcPts val="0"/>
              </a:spcBef>
              <a:buNone/>
              <a:defRPr sz="2800" b="0" i="0">
                <a:solidFill>
                  <a:schemeClr val="lt1"/>
                </a:solidFill>
                <a:latin typeface="Century Gothic"/>
                <a:ea typeface="Century Gothic"/>
                <a:cs typeface="Century Gothic"/>
                <a:sym typeface="Century Gothic"/>
              </a:defRPr>
            </a:lvl7pPr>
            <a:lvl8pPr marL="0" marR="0" lvl="7" indent="0" algn="ctr" rtl="0">
              <a:spcBef>
                <a:spcPts val="0"/>
              </a:spcBef>
              <a:buNone/>
              <a:defRPr sz="2800" b="0" i="0">
                <a:solidFill>
                  <a:schemeClr val="lt1"/>
                </a:solidFill>
                <a:latin typeface="Century Gothic"/>
                <a:ea typeface="Century Gothic"/>
                <a:cs typeface="Century Gothic"/>
                <a:sym typeface="Century Gothic"/>
              </a:defRPr>
            </a:lvl8pPr>
            <a:lvl9pPr marL="0" marR="0" lvl="8" indent="0" algn="ctr" rtl="0">
              <a:spcBef>
                <a:spcPts val="0"/>
              </a:spcBef>
              <a:buNone/>
              <a:defRPr sz="2800" b="0" i="0">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Shape 6"/>
          <p:cNvGrpSpPr/>
          <p:nvPr/>
        </p:nvGrpSpPr>
        <p:grpSpPr>
          <a:xfrm>
            <a:off x="0" y="0"/>
            <a:ext cx="12192000" cy="6858000"/>
            <a:chOff x="0" y="0"/>
            <a:chExt cx="12192000" cy="6858000"/>
          </a:xfrm>
        </p:grpSpPr>
        <p:sp>
          <p:nvSpPr>
            <p:cNvPr id="7" name="Shape 7"/>
            <p:cNvSpPr/>
            <p:nvPr/>
          </p:nvSpPr>
          <p:spPr>
            <a:xfrm>
              <a:off x="0" y="0"/>
              <a:ext cx="12192000" cy="6858000"/>
            </a:xfrm>
            <a:prstGeom prst="rect">
              <a:avLst/>
            </a:prstGeom>
            <a:blipFill rotWithShape="1">
              <a:blip r:embed="rId19">
                <a:alphaModFix/>
              </a:blip>
              <a:stretch>
                <a:fillRect/>
              </a:stretch>
            </a:bli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9"/>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10"/>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rot="-589932">
              <a:off x="8490951" y="1797517"/>
              <a:ext cx="3299407" cy="440924"/>
            </a:xfrm>
            <a:custGeom>
              <a:avLst/>
              <a:gdLst/>
              <a:ahLst/>
              <a:cxnLst/>
              <a:rect l="0" t="0" r="0" b="0"/>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a:off x="459506" y="1866405"/>
              <a:ext cx="11277600" cy="4533900"/>
            </a:xfrm>
            <a:custGeom>
              <a:avLst/>
              <a:gdLst/>
              <a:ahLst/>
              <a:cxnLst/>
              <a:rect l="0" t="0" r="0" b="0"/>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5" name="Shape 15"/>
            <p:cNvSpPr/>
            <p:nvPr/>
          </p:nvSpPr>
          <p:spPr>
            <a:xfrm>
              <a:off x="0" y="1587"/>
              <a:ext cx="12192000" cy="6856413"/>
            </a:xfrm>
            <a:custGeom>
              <a:avLst/>
              <a:gdLst/>
              <a:ahLst/>
              <a:cxnLst/>
              <a:rect l="0" t="0" r="0" b="0"/>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6" name="Shape 16"/>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7" name="Shape 17"/>
          <p:cNvSpPr txBox="1">
            <a:spLocks noGrp="1"/>
          </p:cNvSpPr>
          <p:nvPr>
            <p:ph type="body" idx="1"/>
          </p:nvPr>
        </p:nvSpPr>
        <p:spPr>
          <a:xfrm>
            <a:off x="1154954" y="2603500"/>
            <a:ext cx="8761413" cy="3416300"/>
          </a:xfrm>
          <a:prstGeom prst="rect">
            <a:avLst/>
          </a:prstGeom>
          <a:noFill/>
          <a:ln>
            <a:noFill/>
          </a:ln>
        </p:spPr>
        <p:txBody>
          <a:bodyPr spcFirstLastPara="1" wrap="square" lIns="91425" tIns="45700" rIns="91425" bIns="45700" anchor="t" anchorCtr="0"/>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8" name="Shape 18"/>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 name="Shape 19"/>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 name="Shape 2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lt1"/>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greeks.tcu.ed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tcupanhellenic.co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 name="Title 1">
            <a:extLst>
              <a:ext uri="{FF2B5EF4-FFF2-40B4-BE49-F238E27FC236}">
                <a16:creationId xmlns:a16="http://schemas.microsoft.com/office/drawing/2014/main" id="{F224A3AE-C740-43EE-A124-138496CB4E6F}"/>
              </a:ext>
            </a:extLst>
          </p:cNvPr>
          <p:cNvSpPr>
            <a:spLocks noGrp="1"/>
          </p:cNvSpPr>
          <p:nvPr>
            <p:ph type="title"/>
          </p:nvPr>
        </p:nvSpPr>
        <p:spPr>
          <a:xfrm>
            <a:off x="1154954" y="796413"/>
            <a:ext cx="8761413" cy="1012722"/>
          </a:xfrm>
        </p:spPr>
        <p:txBody>
          <a:bodyPr/>
          <a:lstStyle/>
          <a:p>
            <a:pPr algn="ctr"/>
            <a:r>
              <a:rPr lang="en-US" dirty="0"/>
              <a:t>TCU Panhellenic Recruitment</a:t>
            </a:r>
            <a:br>
              <a:rPr lang="en-US" dirty="0"/>
            </a:br>
            <a:r>
              <a:rPr lang="en-US" dirty="0"/>
              <a:t>Parent &amp; Family Orientation 2019</a:t>
            </a:r>
          </a:p>
        </p:txBody>
      </p:sp>
      <p:pic>
        <p:nvPicPr>
          <p:cNvPr id="4" name="Picture 3" descr="A close up of a logo&#10;&#10;Description generated with very high confidence">
            <a:extLst>
              <a:ext uri="{FF2B5EF4-FFF2-40B4-BE49-F238E27FC236}">
                <a16:creationId xmlns:a16="http://schemas.microsoft.com/office/drawing/2014/main" id="{30E6827D-2425-4716-BAEB-8D48C1805BEB}"/>
              </a:ext>
            </a:extLst>
          </p:cNvPr>
          <p:cNvPicPr>
            <a:picLocks noChangeAspect="1"/>
          </p:cNvPicPr>
          <p:nvPr/>
        </p:nvPicPr>
        <p:blipFill>
          <a:blip r:embed="rId3"/>
          <a:stretch>
            <a:fillRect/>
          </a:stretch>
        </p:blipFill>
        <p:spPr>
          <a:xfrm>
            <a:off x="1879961" y="212942"/>
            <a:ext cx="8432077" cy="84320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to Participate in Panhellenic Recruitment</a:t>
            </a:r>
          </a:p>
        </p:txBody>
      </p:sp>
      <p:sp>
        <p:nvSpPr>
          <p:cNvPr id="3" name="Text Placeholder 2"/>
          <p:cNvSpPr>
            <a:spLocks noGrp="1"/>
          </p:cNvSpPr>
          <p:nvPr>
            <p:ph type="body" idx="1"/>
          </p:nvPr>
        </p:nvSpPr>
        <p:spPr>
          <a:xfrm>
            <a:off x="953729" y="2515009"/>
            <a:ext cx="10392697" cy="3757971"/>
          </a:xfrm>
        </p:spPr>
        <p:txBody>
          <a:bodyPr/>
          <a:lstStyle/>
          <a:p>
            <a:pPr>
              <a:buFont typeface="Wingdings" panose="05000000000000000000" pitchFamily="2" charset="2"/>
              <a:buChar char="q"/>
            </a:pPr>
            <a:r>
              <a:rPr lang="en-US" dirty="0"/>
              <a:t>Must be registered for recruitment through TCU Panhellenic</a:t>
            </a:r>
          </a:p>
          <a:p>
            <a:pPr>
              <a:buFont typeface="Wingdings" panose="05000000000000000000" pitchFamily="2" charset="2"/>
              <a:buChar char="q"/>
            </a:pPr>
            <a:r>
              <a:rPr lang="en-US" dirty="0"/>
              <a:t>Must be enrolled as a full time student</a:t>
            </a:r>
          </a:p>
          <a:p>
            <a:pPr>
              <a:buFont typeface="Wingdings" panose="05000000000000000000" pitchFamily="2" charset="2"/>
              <a:buChar char="q"/>
            </a:pPr>
            <a:r>
              <a:rPr lang="en-US" dirty="0"/>
              <a:t>Must have at least a 2.0 cumulative GPA</a:t>
            </a:r>
          </a:p>
          <a:p>
            <a:pPr lvl="1">
              <a:buFont typeface="Wingdings" panose="05000000000000000000" pitchFamily="2" charset="2"/>
              <a:buChar char="q"/>
            </a:pPr>
            <a:r>
              <a:rPr lang="en-US" dirty="0"/>
              <a:t>**Scholarship is a top priority among our organizations. </a:t>
            </a:r>
          </a:p>
          <a:p>
            <a:pPr lvl="1">
              <a:buFont typeface="Wingdings" panose="05000000000000000000" pitchFamily="2" charset="2"/>
              <a:buChar char="q"/>
            </a:pPr>
            <a:r>
              <a:rPr lang="en-US" dirty="0"/>
              <a:t>Each chapter sets their own minimum GPA requirement for membership and that requirement is typically </a:t>
            </a:r>
            <a:r>
              <a:rPr lang="en-US" i="1" dirty="0"/>
              <a:t>significantly </a:t>
            </a:r>
            <a:r>
              <a:rPr lang="en-US" dirty="0"/>
              <a:t>higher than a 2.0. </a:t>
            </a:r>
          </a:p>
          <a:p>
            <a:pPr lvl="1">
              <a:buFont typeface="Wingdings" panose="05000000000000000000" pitchFamily="2" charset="2"/>
              <a:buChar char="q"/>
            </a:pPr>
            <a:r>
              <a:rPr lang="en-US" dirty="0"/>
              <a:t>Women whose cumulative GPA falls below the individual chapter requirements may have a less than desirable recruitment experience. </a:t>
            </a:r>
          </a:p>
          <a:p>
            <a:pPr lvl="2">
              <a:buFont typeface="Wingdings" panose="05000000000000000000" pitchFamily="2" charset="2"/>
              <a:buChar char="q"/>
            </a:pPr>
            <a:r>
              <a:rPr lang="en-US" dirty="0"/>
              <a:t>It is important to note that neither TCU Staff nor TCU Panhellenic Officers can predict recruitment outcomes.**</a:t>
            </a:r>
          </a:p>
          <a:p>
            <a:pPr lvl="1">
              <a:buFont typeface="Wingdings" panose="05000000000000000000" pitchFamily="2" charset="2"/>
              <a:buChar char="q"/>
            </a:pPr>
            <a:endParaRPr lang="en-US" dirty="0"/>
          </a:p>
        </p:txBody>
      </p:sp>
    </p:spTree>
    <p:extLst>
      <p:ext uri="{BB962C8B-B14F-4D97-AF65-F5344CB8AC3E}">
        <p14:creationId xmlns:p14="http://schemas.microsoft.com/office/powerpoint/2010/main" val="2457008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to Participate in Panhellenic Recruitment</a:t>
            </a:r>
          </a:p>
        </p:txBody>
      </p:sp>
      <p:sp>
        <p:nvSpPr>
          <p:cNvPr id="3" name="Text Placeholder 2"/>
          <p:cNvSpPr>
            <a:spLocks noGrp="1"/>
          </p:cNvSpPr>
          <p:nvPr>
            <p:ph type="body" idx="1"/>
          </p:nvPr>
        </p:nvSpPr>
        <p:spPr>
          <a:xfrm>
            <a:off x="530943" y="2515009"/>
            <a:ext cx="10815484" cy="3757971"/>
          </a:xfrm>
        </p:spPr>
        <p:txBody>
          <a:bodyPr/>
          <a:lstStyle/>
          <a:p>
            <a:pPr lvl="1">
              <a:buFont typeface="Wingdings" panose="05000000000000000000" pitchFamily="2" charset="2"/>
              <a:buChar char="q"/>
            </a:pPr>
            <a:r>
              <a:rPr lang="en-US" sz="2000" dirty="0"/>
              <a:t>As a part of a greater TCU measles prevention plan, all students who do not have proof of two MMR vaccines on file with the Health Center were contacted this summer and asked to either update their records, provide laboratory evidence of immunity, or get the required two MMR vaccinations (28 days apart). </a:t>
            </a:r>
          </a:p>
          <a:p>
            <a:pPr lvl="1">
              <a:buFont typeface="Wingdings" panose="05000000000000000000" pitchFamily="2" charset="2"/>
              <a:buChar char="q"/>
            </a:pPr>
            <a:r>
              <a:rPr lang="en-US" sz="2000" b="1" dirty="0"/>
              <a:t>Students will not be able to participate in Panhellenic recruitment if the Health Center does not have their medical form and proof of MMR verification on file</a:t>
            </a:r>
            <a:r>
              <a:rPr lang="en-US" sz="2000" dirty="0"/>
              <a:t>. </a:t>
            </a:r>
          </a:p>
          <a:p>
            <a:pPr lvl="1">
              <a:buFont typeface="Wingdings" panose="05000000000000000000" pitchFamily="2" charset="2"/>
              <a:buChar char="q"/>
            </a:pPr>
            <a:r>
              <a:rPr lang="en-US" sz="2000" dirty="0"/>
              <a:t>Students cannot participate in recruitment if they are ill or have any potential signs of illness (i.e. fever, rash, etc.), unless they are cleared by a medical professional.</a:t>
            </a:r>
          </a:p>
          <a:p>
            <a:pPr lvl="1">
              <a:buFont typeface="Wingdings" panose="05000000000000000000" pitchFamily="2" charset="2"/>
              <a:buChar char="q"/>
            </a:pPr>
            <a:endParaRPr lang="en-US" dirty="0"/>
          </a:p>
        </p:txBody>
      </p:sp>
    </p:spTree>
    <p:extLst>
      <p:ext uri="{BB962C8B-B14F-4D97-AF65-F5344CB8AC3E}">
        <p14:creationId xmlns:p14="http://schemas.microsoft.com/office/powerpoint/2010/main" val="2113349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1154954" y="755006"/>
            <a:ext cx="8761413" cy="111354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Week in Review</a:t>
            </a:r>
            <a:endParaRPr sz="3600" b="0" i="0" u="none" strike="noStrike" cap="none">
              <a:solidFill>
                <a:schemeClr val="lt2"/>
              </a:solidFill>
              <a:latin typeface="Century Gothic"/>
              <a:ea typeface="Century Gothic"/>
              <a:cs typeface="Century Gothic"/>
              <a:sym typeface="Century Gothic"/>
            </a:endParaRPr>
          </a:p>
        </p:txBody>
      </p:sp>
      <p:sp>
        <p:nvSpPr>
          <p:cNvPr id="328" name="Shape 328"/>
          <p:cNvSpPr txBox="1">
            <a:spLocks noGrp="1"/>
          </p:cNvSpPr>
          <p:nvPr>
            <p:ph type="body" idx="1"/>
          </p:nvPr>
        </p:nvSpPr>
        <p:spPr>
          <a:xfrm>
            <a:off x="1154954" y="2393004"/>
            <a:ext cx="11284085" cy="446499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192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PNM Orientation: </a:t>
            </a:r>
            <a:r>
              <a:rPr lang="en-US" sz="2400" b="0" i="1" u="none" strike="noStrike" cap="none" dirty="0">
                <a:solidFill>
                  <a:srgbClr val="3F3F3F"/>
                </a:solidFill>
                <a:latin typeface="Century Gothic"/>
                <a:ea typeface="Century Gothic"/>
                <a:cs typeface="Century Gothic"/>
                <a:sym typeface="Century Gothic"/>
              </a:rPr>
              <a:t>Tonight at </a:t>
            </a:r>
            <a:r>
              <a:rPr lang="en-US" sz="2400" i="1" dirty="0"/>
              <a:t>8</a:t>
            </a:r>
            <a:r>
              <a:rPr lang="en-US" sz="2400" b="0" i="1" u="none" strike="noStrike" cap="none" dirty="0">
                <a:solidFill>
                  <a:srgbClr val="3F3F3F"/>
                </a:solidFill>
                <a:latin typeface="Century Gothic"/>
                <a:ea typeface="Century Gothic"/>
                <a:cs typeface="Century Gothic"/>
                <a:sym typeface="Century Gothic"/>
              </a:rPr>
              <a:t>:00pm in the </a:t>
            </a:r>
            <a:r>
              <a:rPr lang="en-US" sz="2400" b="0" i="1" u="none" strike="noStrike" cap="none" dirty="0" err="1">
                <a:solidFill>
                  <a:srgbClr val="3F3F3F"/>
                </a:solidFill>
                <a:latin typeface="Century Gothic"/>
                <a:ea typeface="Century Gothic"/>
                <a:cs typeface="Century Gothic"/>
                <a:sym typeface="Century Gothic"/>
              </a:rPr>
              <a:t>Schollmaier</a:t>
            </a:r>
            <a:r>
              <a:rPr lang="en-US" sz="2400" b="0" i="1" u="none" strike="noStrike" cap="none" dirty="0">
                <a:solidFill>
                  <a:srgbClr val="3F3F3F"/>
                </a:solidFill>
                <a:latin typeface="Century Gothic"/>
                <a:ea typeface="Century Gothic"/>
                <a:cs typeface="Century Gothic"/>
                <a:sym typeface="Century Gothic"/>
              </a:rPr>
              <a:t> Arena </a:t>
            </a:r>
            <a:endParaRPr dirty="0"/>
          </a:p>
          <a:p>
            <a:pPr marL="342900" marR="0" lvl="0" indent="-342900" algn="l" rtl="0">
              <a:spcBef>
                <a:spcPts val="1000"/>
              </a:spcBef>
              <a:spcAft>
                <a:spcPts val="0"/>
              </a:spcAft>
              <a:buClr>
                <a:schemeClr val="accent1"/>
              </a:buClr>
              <a:buSzPts val="192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Scholarship Round, Part 1: Sunday, August 18</a:t>
            </a:r>
            <a:r>
              <a:rPr lang="en-US" sz="2400" baseline="30000" dirty="0"/>
              <a:t>t</a:t>
            </a:r>
            <a:r>
              <a:rPr lang="en-US" sz="2400" b="0" i="0" u="none" strike="noStrike" cap="none" baseline="30000" dirty="0">
                <a:solidFill>
                  <a:srgbClr val="3F3F3F"/>
                </a:solidFill>
                <a:latin typeface="Century Gothic"/>
                <a:ea typeface="Century Gothic"/>
                <a:cs typeface="Century Gothic"/>
                <a:sym typeface="Century Gothic"/>
              </a:rPr>
              <a:t>h</a:t>
            </a:r>
            <a:r>
              <a:rPr lang="en-US" sz="2400" b="0" i="0" u="none" strike="noStrike" cap="none" dirty="0">
                <a:solidFill>
                  <a:srgbClr val="3F3F3F"/>
                </a:solidFill>
                <a:latin typeface="Century Gothic"/>
                <a:ea typeface="Century Gothic"/>
                <a:cs typeface="Century Gothic"/>
                <a:sym typeface="Century Gothic"/>
              </a:rPr>
              <a:t>, 2019</a:t>
            </a:r>
            <a:endParaRPr dirty="0"/>
          </a:p>
          <a:p>
            <a:pPr marL="342900" marR="0" lvl="0" indent="-342900" algn="l" rtl="0">
              <a:spcBef>
                <a:spcPts val="1000"/>
              </a:spcBef>
              <a:spcAft>
                <a:spcPts val="0"/>
              </a:spcAft>
              <a:buClr>
                <a:schemeClr val="accent1"/>
              </a:buClr>
              <a:buSzPts val="192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Scholarship Round, Part 2: Monday, August 19</a:t>
            </a:r>
            <a:r>
              <a:rPr lang="en-US" sz="2400" b="0" i="0" u="none" strike="noStrike" cap="none" baseline="30000" dirty="0">
                <a:solidFill>
                  <a:srgbClr val="3F3F3F"/>
                </a:solidFill>
                <a:latin typeface="Century Gothic"/>
                <a:ea typeface="Century Gothic"/>
                <a:cs typeface="Century Gothic"/>
                <a:sym typeface="Century Gothic"/>
              </a:rPr>
              <a:t>th</a:t>
            </a:r>
            <a:r>
              <a:rPr lang="en-US" sz="2400" b="0" i="0" u="none" strike="noStrike" cap="none" dirty="0">
                <a:solidFill>
                  <a:srgbClr val="3F3F3F"/>
                </a:solidFill>
                <a:latin typeface="Century Gothic"/>
                <a:ea typeface="Century Gothic"/>
                <a:cs typeface="Century Gothic"/>
                <a:sym typeface="Century Gothic"/>
              </a:rPr>
              <a:t>, 2019</a:t>
            </a:r>
            <a:endParaRPr dirty="0"/>
          </a:p>
          <a:p>
            <a:pPr marL="342900" marR="0" lvl="0" indent="-342900" algn="l" rtl="0">
              <a:spcBef>
                <a:spcPts val="1000"/>
              </a:spcBef>
              <a:spcAft>
                <a:spcPts val="0"/>
              </a:spcAft>
              <a:buClr>
                <a:schemeClr val="accent1"/>
              </a:buClr>
              <a:buSzPts val="192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Service/Philanthropy Round, Part 1: Tuesday, August </a:t>
            </a:r>
            <a:r>
              <a:rPr lang="en-US" sz="2400" dirty="0"/>
              <a:t>20</a:t>
            </a:r>
            <a:r>
              <a:rPr lang="en-US" sz="2400" b="0" i="0" u="none" strike="noStrike" cap="none" baseline="30000" dirty="0">
                <a:solidFill>
                  <a:srgbClr val="3F3F3F"/>
                </a:solidFill>
                <a:latin typeface="Century Gothic"/>
                <a:ea typeface="Century Gothic"/>
                <a:cs typeface="Century Gothic"/>
                <a:sym typeface="Century Gothic"/>
              </a:rPr>
              <a:t>th</a:t>
            </a:r>
            <a:r>
              <a:rPr lang="en-US" sz="2400" b="0" i="0" u="none" strike="noStrike" cap="none" dirty="0">
                <a:solidFill>
                  <a:srgbClr val="3F3F3F"/>
                </a:solidFill>
                <a:latin typeface="Century Gothic"/>
                <a:ea typeface="Century Gothic"/>
                <a:cs typeface="Century Gothic"/>
                <a:sym typeface="Century Gothic"/>
              </a:rPr>
              <a:t>, 2019</a:t>
            </a:r>
            <a:endParaRPr dirty="0"/>
          </a:p>
          <a:p>
            <a:pPr marL="342900" marR="0" lvl="0" indent="-342900" algn="l" rtl="0">
              <a:spcBef>
                <a:spcPts val="1000"/>
              </a:spcBef>
              <a:spcAft>
                <a:spcPts val="0"/>
              </a:spcAft>
              <a:buClr>
                <a:schemeClr val="accent1"/>
              </a:buClr>
              <a:buSzPts val="192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Service/Philanthropy Round, Part 2: Wednesday, August </a:t>
            </a:r>
            <a:r>
              <a:rPr lang="en-US" sz="2400" dirty="0"/>
              <a:t>21</a:t>
            </a:r>
            <a:r>
              <a:rPr lang="en-US" sz="2400" baseline="30000" dirty="0"/>
              <a:t>st</a:t>
            </a:r>
            <a:r>
              <a:rPr lang="en-US" sz="2400" b="0" i="0" u="none" strike="noStrike" cap="none" dirty="0">
                <a:solidFill>
                  <a:srgbClr val="3F3F3F"/>
                </a:solidFill>
                <a:latin typeface="Century Gothic"/>
                <a:ea typeface="Century Gothic"/>
                <a:cs typeface="Century Gothic"/>
                <a:sym typeface="Century Gothic"/>
              </a:rPr>
              <a:t>, 2019</a:t>
            </a:r>
            <a:endParaRPr dirty="0"/>
          </a:p>
          <a:p>
            <a:pPr marL="342900" marR="0" lvl="0" indent="-342900" algn="l" rtl="0">
              <a:spcBef>
                <a:spcPts val="1000"/>
              </a:spcBef>
              <a:spcAft>
                <a:spcPts val="0"/>
              </a:spcAft>
              <a:buClr>
                <a:schemeClr val="accent1"/>
              </a:buClr>
              <a:buSzPts val="192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Leadership Round: Thursday, August </a:t>
            </a:r>
            <a:r>
              <a:rPr lang="en-US" sz="2400" dirty="0"/>
              <a:t>22</a:t>
            </a:r>
            <a:r>
              <a:rPr lang="en-US" sz="2400" baseline="30000" dirty="0"/>
              <a:t>nd</a:t>
            </a:r>
            <a:r>
              <a:rPr lang="en-US" sz="2400" b="0" i="0" u="none" strike="noStrike" cap="none" dirty="0">
                <a:solidFill>
                  <a:srgbClr val="3F3F3F"/>
                </a:solidFill>
                <a:latin typeface="Century Gothic"/>
                <a:ea typeface="Century Gothic"/>
                <a:cs typeface="Century Gothic"/>
                <a:sym typeface="Century Gothic"/>
              </a:rPr>
              <a:t>, 2019</a:t>
            </a:r>
            <a:endParaRPr dirty="0"/>
          </a:p>
          <a:p>
            <a:pPr marL="342900" marR="0" lvl="0" indent="-342900" algn="l" rtl="0">
              <a:spcBef>
                <a:spcPts val="1000"/>
              </a:spcBef>
              <a:spcAft>
                <a:spcPts val="0"/>
              </a:spcAft>
              <a:buClr>
                <a:schemeClr val="accent1"/>
              </a:buClr>
              <a:buSzPts val="192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Sisterhood/Preference Round: Friday, August </a:t>
            </a:r>
            <a:r>
              <a:rPr lang="en-US" sz="2400" dirty="0"/>
              <a:t>2</a:t>
            </a:r>
            <a:r>
              <a:rPr lang="en-US" sz="2400" b="0" i="0" u="none" strike="noStrike" cap="none" dirty="0">
                <a:solidFill>
                  <a:srgbClr val="3F3F3F"/>
                </a:solidFill>
                <a:latin typeface="Century Gothic"/>
                <a:ea typeface="Century Gothic"/>
                <a:cs typeface="Century Gothic"/>
                <a:sym typeface="Century Gothic"/>
              </a:rPr>
              <a:t>3</a:t>
            </a:r>
            <a:r>
              <a:rPr lang="en-US" sz="2400" baseline="30000" dirty="0"/>
              <a:t>rd</a:t>
            </a:r>
            <a:r>
              <a:rPr lang="en-US" sz="2400" b="0" i="0" u="none" strike="noStrike" cap="none" dirty="0">
                <a:solidFill>
                  <a:srgbClr val="3F3F3F"/>
                </a:solidFill>
                <a:latin typeface="Century Gothic"/>
                <a:ea typeface="Century Gothic"/>
                <a:cs typeface="Century Gothic"/>
                <a:sym typeface="Century Gothic"/>
              </a:rPr>
              <a:t>, 2019</a:t>
            </a:r>
            <a:endParaRPr dirty="0"/>
          </a:p>
          <a:p>
            <a:pPr marL="342900" marR="0" lvl="0" indent="-342900" algn="l" rtl="0">
              <a:spcBef>
                <a:spcPts val="1000"/>
              </a:spcBef>
              <a:spcAft>
                <a:spcPts val="0"/>
              </a:spcAft>
              <a:buClr>
                <a:schemeClr val="accent1"/>
              </a:buClr>
              <a:buSzPts val="192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Mandatory Frogs First Activities: Saturday, </a:t>
            </a:r>
            <a:r>
              <a:rPr lang="en-US" sz="2400" dirty="0"/>
              <a:t>2</a:t>
            </a:r>
            <a:r>
              <a:rPr lang="en-US" sz="2400" b="0" i="0" u="none" strike="noStrike" cap="none" dirty="0">
                <a:solidFill>
                  <a:srgbClr val="3F3F3F"/>
                </a:solidFill>
                <a:latin typeface="Century Gothic"/>
                <a:ea typeface="Century Gothic"/>
                <a:cs typeface="Century Gothic"/>
                <a:sym typeface="Century Gothic"/>
              </a:rPr>
              <a:t>4</a:t>
            </a:r>
            <a:r>
              <a:rPr lang="en-US" sz="2400" b="0" i="0" u="none" strike="noStrike" cap="none" baseline="30000" dirty="0">
                <a:solidFill>
                  <a:srgbClr val="3F3F3F"/>
                </a:solidFill>
                <a:latin typeface="Century Gothic"/>
                <a:ea typeface="Century Gothic"/>
                <a:cs typeface="Century Gothic"/>
                <a:sym typeface="Century Gothic"/>
              </a:rPr>
              <a:t>th</a:t>
            </a:r>
            <a:r>
              <a:rPr lang="en-US" sz="2400" b="0" i="0" u="none" strike="noStrike" cap="none" dirty="0">
                <a:solidFill>
                  <a:srgbClr val="3F3F3F"/>
                </a:solidFill>
                <a:latin typeface="Century Gothic"/>
                <a:ea typeface="Century Gothic"/>
                <a:cs typeface="Century Gothic"/>
                <a:sym typeface="Century Gothic"/>
              </a:rPr>
              <a:t>, 2019</a:t>
            </a:r>
            <a:endParaRPr dirty="0"/>
          </a:p>
          <a:p>
            <a:pPr marL="342900" marR="0" lvl="0" indent="-342900" algn="l" rtl="0">
              <a:spcBef>
                <a:spcPts val="1000"/>
              </a:spcBef>
              <a:spcAft>
                <a:spcPts val="0"/>
              </a:spcAft>
              <a:buClr>
                <a:schemeClr val="accent1"/>
              </a:buClr>
              <a:buSzPts val="192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Bid Day: Sunday, August 25</a:t>
            </a:r>
            <a:r>
              <a:rPr lang="en-US" sz="2400" b="0" i="0" u="none" strike="noStrike" cap="none" baseline="30000" dirty="0">
                <a:solidFill>
                  <a:srgbClr val="3F3F3F"/>
                </a:solidFill>
                <a:latin typeface="Century Gothic"/>
                <a:ea typeface="Century Gothic"/>
                <a:cs typeface="Century Gothic"/>
                <a:sym typeface="Century Gothic"/>
              </a:rPr>
              <a:t>th</a:t>
            </a:r>
            <a:r>
              <a:rPr lang="en-US" sz="2400" b="0" i="0" u="none" strike="noStrike" cap="none" dirty="0">
                <a:solidFill>
                  <a:srgbClr val="3F3F3F"/>
                </a:solidFill>
                <a:latin typeface="Century Gothic"/>
                <a:ea typeface="Century Gothic"/>
                <a:cs typeface="Century Gothic"/>
                <a:sym typeface="Century Gothic"/>
              </a:rPr>
              <a:t>, 2019</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About the Events </a:t>
            </a:r>
            <a:endParaRPr sz="3600" b="0" i="0" u="none" strike="noStrike" cap="none">
              <a:solidFill>
                <a:schemeClr val="lt2"/>
              </a:solidFill>
              <a:latin typeface="Century Gothic"/>
              <a:ea typeface="Century Gothic"/>
              <a:cs typeface="Century Gothic"/>
              <a:sym typeface="Century Gothic"/>
            </a:endParaRPr>
          </a:p>
        </p:txBody>
      </p:sp>
      <p:sp>
        <p:nvSpPr>
          <p:cNvPr id="334" name="Shape 334"/>
          <p:cNvSpPr txBox="1">
            <a:spLocks noGrp="1"/>
          </p:cNvSpPr>
          <p:nvPr>
            <p:ph type="body" idx="1"/>
          </p:nvPr>
        </p:nvSpPr>
        <p:spPr>
          <a:xfrm>
            <a:off x="570272" y="2603500"/>
            <a:ext cx="11051458" cy="4254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PNMs must attend the maximum number of events she is invited to attend.</a:t>
            </a:r>
            <a:endParaRPr dirty="0"/>
          </a:p>
          <a:p>
            <a:pPr marL="342900" marR="0" lvl="0" indent="-342900" algn="l" rtl="0">
              <a:lnSpc>
                <a:spcPct val="90000"/>
              </a:lnSpc>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Any PNM who misses an event without an excuse is removed from the recruitment process and may not continue.</a:t>
            </a:r>
            <a:endParaRPr dirty="0"/>
          </a:p>
          <a:p>
            <a:pPr marL="342900" marR="0" lvl="0" indent="-342900" algn="l" rtl="0">
              <a:lnSpc>
                <a:spcPct val="90000"/>
              </a:lnSpc>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The number of chapters a PNM may visit each day gets smaller while the length of each event gets longer. This enables both the PNMs and the chapters to make informed decisions when it comes to selection.</a:t>
            </a:r>
            <a:endParaRPr dirty="0"/>
          </a:p>
          <a:p>
            <a:pPr marL="342900" marR="0" lvl="0" indent="-342900" algn="l" rtl="0">
              <a:lnSpc>
                <a:spcPct val="90000"/>
              </a:lnSpc>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The theme of the events becomes more serious as the week goes on. By preference, the chapters will be showcasing ceremonies </a:t>
            </a:r>
            <a:r>
              <a:rPr lang="en-US" dirty="0"/>
              <a:t>sharing stories that are </a:t>
            </a:r>
            <a:r>
              <a:rPr lang="en-US" sz="1800" b="0" i="0" u="none" strike="noStrike" cap="none" dirty="0">
                <a:solidFill>
                  <a:srgbClr val="3F3F3F"/>
                </a:solidFill>
                <a:latin typeface="Century Gothic"/>
                <a:ea typeface="Century Gothic"/>
                <a:cs typeface="Century Gothic"/>
                <a:sym typeface="Century Gothic"/>
              </a:rPr>
              <a:t>important to their sisterhood.</a:t>
            </a:r>
            <a:endParaRPr dirty="0"/>
          </a:p>
          <a:p>
            <a:pPr marL="342900" marR="0" lvl="0" indent="-342900" algn="l" rtl="0">
              <a:lnSpc>
                <a:spcPct val="90000"/>
              </a:lnSpc>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If a PNM does not have a full schedule, she will have a “break round” where she will relax while waiting for her next event. </a:t>
            </a:r>
            <a:endParaRPr dirty="0"/>
          </a:p>
          <a:p>
            <a:pPr marL="342900" marR="0" lvl="0" indent="-342900" algn="l" rtl="0">
              <a:lnSpc>
                <a:spcPct val="90000"/>
              </a:lnSpc>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It is not un</a:t>
            </a:r>
            <a:r>
              <a:rPr lang="en-US" dirty="0"/>
              <a:t>common </a:t>
            </a:r>
            <a:r>
              <a:rPr lang="en-US" sz="1800" b="0" i="0" u="none" strike="noStrike" cap="none" dirty="0">
                <a:solidFill>
                  <a:srgbClr val="3F3F3F"/>
                </a:solidFill>
                <a:latin typeface="Century Gothic"/>
                <a:ea typeface="Century Gothic"/>
                <a:cs typeface="Century Gothic"/>
                <a:sym typeface="Century Gothic"/>
              </a:rPr>
              <a:t>for a PNM to have a less than full schedule.</a:t>
            </a:r>
            <a:endParaRPr dirty="0"/>
          </a:p>
          <a:p>
            <a:pPr marL="342900" marR="0" lvl="0" indent="-342900" algn="l" rtl="0">
              <a:lnSpc>
                <a:spcPct val="90000"/>
              </a:lnSpc>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Every PNM will have breaks in their schedule because of the way our master schedule is structured.</a:t>
            </a: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1800"/>
              <a:buFont typeface="Noto Sans Symbols"/>
              <a:buNone/>
            </a:pPr>
            <a:endParaRPr sz="18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What Happens Each Day?</a:t>
            </a:r>
            <a:endParaRPr sz="3600" b="0" i="0" u="none" strike="noStrike" cap="none">
              <a:solidFill>
                <a:schemeClr val="lt2"/>
              </a:solidFill>
              <a:latin typeface="Century Gothic"/>
              <a:ea typeface="Century Gothic"/>
              <a:cs typeface="Century Gothic"/>
              <a:sym typeface="Century Gothic"/>
            </a:endParaRPr>
          </a:p>
        </p:txBody>
      </p:sp>
      <p:sp>
        <p:nvSpPr>
          <p:cNvPr id="340" name="Shape 340"/>
          <p:cNvSpPr txBox="1">
            <a:spLocks noGrp="1"/>
          </p:cNvSpPr>
          <p:nvPr>
            <p:ph type="body" idx="1"/>
          </p:nvPr>
        </p:nvSpPr>
        <p:spPr>
          <a:xfrm>
            <a:off x="1154954" y="2603499"/>
            <a:ext cx="9982438" cy="366348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Your student will come to the </a:t>
            </a:r>
            <a:r>
              <a:rPr lang="en-US" sz="1800" b="0" i="0" u="none" strike="noStrike" cap="none" dirty="0" err="1">
                <a:solidFill>
                  <a:srgbClr val="3F3F3F"/>
                </a:solidFill>
                <a:latin typeface="Century Gothic"/>
                <a:ea typeface="Century Gothic"/>
                <a:cs typeface="Century Gothic"/>
                <a:sym typeface="Century Gothic"/>
              </a:rPr>
              <a:t>Schollmaier</a:t>
            </a:r>
            <a:r>
              <a:rPr lang="en-US" sz="1800" b="0" i="0" u="none" strike="noStrike" cap="none" dirty="0">
                <a:solidFill>
                  <a:srgbClr val="3F3F3F"/>
                </a:solidFill>
                <a:latin typeface="Century Gothic"/>
                <a:ea typeface="Century Gothic"/>
                <a:cs typeface="Century Gothic"/>
                <a:sym typeface="Century Gothic"/>
              </a:rPr>
              <a:t> Arena every morning (except Preference Round) for a meeting and should arrive on time!</a:t>
            </a:r>
            <a:br>
              <a:rPr lang="en-US" sz="1800" b="0" i="0" u="none" strike="noStrike" cap="none" dirty="0">
                <a:solidFill>
                  <a:srgbClr val="3F3F3F"/>
                </a:solidFill>
                <a:latin typeface="Century Gothic"/>
                <a:ea typeface="Century Gothic"/>
                <a:cs typeface="Century Gothic"/>
                <a:sym typeface="Century Gothic"/>
              </a:rPr>
            </a:br>
            <a:endParaRPr sz="18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150000"/>
              </a:lnSpc>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At the start of each round, women will find out which chapters they will be visiting and then go with Rho Gammas to the chapters.</a:t>
            </a:r>
            <a:br>
              <a:rPr lang="en-US" sz="1800" b="0" i="0" u="none" strike="noStrike" cap="none" dirty="0">
                <a:solidFill>
                  <a:srgbClr val="3F3F3F"/>
                </a:solidFill>
                <a:latin typeface="Century Gothic"/>
                <a:ea typeface="Century Gothic"/>
                <a:cs typeface="Century Gothic"/>
                <a:sym typeface="Century Gothic"/>
              </a:rPr>
            </a:br>
            <a:endParaRPr sz="18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150000"/>
              </a:lnSpc>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At the end of </a:t>
            </a:r>
            <a:r>
              <a:rPr lang="en-US" dirty="0"/>
              <a:t>each</a:t>
            </a:r>
            <a:r>
              <a:rPr lang="en-US" sz="1800" b="0" i="0" u="none" strike="noStrike" cap="none" dirty="0">
                <a:solidFill>
                  <a:srgbClr val="3F3F3F"/>
                </a:solidFill>
                <a:latin typeface="Century Gothic"/>
                <a:ea typeface="Century Gothic"/>
                <a:cs typeface="Century Gothic"/>
                <a:sym typeface="Century Gothic"/>
              </a:rPr>
              <a:t> round, they will return to the </a:t>
            </a:r>
            <a:r>
              <a:rPr lang="en-US" sz="1800" b="0" i="0" u="none" strike="noStrike" cap="none" dirty="0" err="1">
                <a:solidFill>
                  <a:srgbClr val="3F3F3F"/>
                </a:solidFill>
                <a:latin typeface="Century Gothic"/>
                <a:ea typeface="Century Gothic"/>
                <a:cs typeface="Century Gothic"/>
                <a:sym typeface="Century Gothic"/>
              </a:rPr>
              <a:t>Schollmaier</a:t>
            </a:r>
            <a:r>
              <a:rPr lang="en-US" sz="1800" b="0" i="0" u="none" strike="noStrike" cap="none" dirty="0">
                <a:solidFill>
                  <a:srgbClr val="3F3F3F"/>
                </a:solidFill>
                <a:latin typeface="Century Gothic"/>
                <a:ea typeface="Century Gothic"/>
                <a:cs typeface="Century Gothic"/>
                <a:sym typeface="Century Gothic"/>
              </a:rPr>
              <a:t> and complete the priority </a:t>
            </a:r>
            <a:r>
              <a:rPr lang="en-US" sz="1800" b="0" i="0" u="none" strike="noStrike" cap="none" dirty="0" err="1">
                <a:solidFill>
                  <a:srgbClr val="3F3F3F"/>
                </a:solidFill>
                <a:latin typeface="Century Gothic"/>
                <a:ea typeface="Century Gothic"/>
                <a:cs typeface="Century Gothic"/>
                <a:sym typeface="Century Gothic"/>
              </a:rPr>
              <a:t>preferencing</a:t>
            </a:r>
            <a:r>
              <a:rPr lang="en-US" sz="1800" b="0" i="0" u="none" strike="noStrike" cap="none" dirty="0">
                <a:solidFill>
                  <a:srgbClr val="3F3F3F"/>
                </a:solidFill>
                <a:latin typeface="Century Gothic"/>
                <a:ea typeface="Century Gothic"/>
                <a:cs typeface="Century Gothic"/>
                <a:sym typeface="Century Gothic"/>
              </a:rPr>
              <a:t> process.</a:t>
            </a:r>
            <a:endParaRPr sz="1800" b="0" i="0" u="none" strike="noStrike" cap="none" dirty="0">
              <a:solidFill>
                <a:srgbClr val="3F3F3F"/>
              </a:solidFill>
              <a:latin typeface="Century Gothic"/>
              <a:ea typeface="Century Gothic"/>
              <a:cs typeface="Century Gothic"/>
              <a:sym typeface="Century Gothic"/>
            </a:endParaRPr>
          </a:p>
          <a:p>
            <a:pPr marL="342900" marR="0" lvl="0" indent="-251459" algn="ctr" rtl="0">
              <a:spcBef>
                <a:spcPts val="1000"/>
              </a:spcBef>
              <a:spcAft>
                <a:spcPts val="0"/>
              </a:spcAft>
              <a:buClr>
                <a:schemeClr val="accent1"/>
              </a:buClr>
              <a:buSzPts val="1440"/>
              <a:buFont typeface="Noto Sans Symbols"/>
              <a:buNone/>
            </a:pPr>
            <a:endParaRPr sz="18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Priority Event Structure</a:t>
            </a:r>
            <a:endParaRPr sz="3600" b="0" i="0" u="none" strike="noStrike" cap="none">
              <a:solidFill>
                <a:schemeClr val="lt2"/>
              </a:solidFill>
              <a:latin typeface="Century Gothic"/>
              <a:ea typeface="Century Gothic"/>
              <a:cs typeface="Century Gothic"/>
              <a:sym typeface="Century Gothic"/>
            </a:endParaRPr>
          </a:p>
        </p:txBody>
      </p:sp>
      <p:sp>
        <p:nvSpPr>
          <p:cNvPr id="346" name="Shape 346"/>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250000"/>
              </a:lnSpc>
              <a:spcBef>
                <a:spcPts val="0"/>
              </a:spcBef>
              <a:spcAft>
                <a:spcPts val="0"/>
              </a:spcAft>
              <a:buClr>
                <a:schemeClr val="accent1"/>
              </a:buClr>
              <a:buSzPts val="1440"/>
              <a:buFont typeface="Wingdings" panose="05000000000000000000" pitchFamily="2" charset="2"/>
              <a:buChar char="q"/>
            </a:pPr>
            <a:r>
              <a:rPr lang="en-US" sz="1800" b="1" i="0" u="none" strike="noStrike" cap="none" dirty="0">
                <a:solidFill>
                  <a:srgbClr val="3F3F3F"/>
                </a:solidFill>
                <a:latin typeface="Century Gothic"/>
                <a:ea typeface="Century Gothic"/>
                <a:cs typeface="Century Gothic"/>
                <a:sym typeface="Century Gothic"/>
              </a:rPr>
              <a:t>Round One:</a:t>
            </a:r>
            <a:r>
              <a:rPr lang="en-US" sz="1800" b="0" i="0" u="none" strike="noStrike" cap="none" dirty="0">
                <a:solidFill>
                  <a:srgbClr val="3F3F3F"/>
                </a:solidFill>
                <a:latin typeface="Century Gothic"/>
                <a:ea typeface="Century Gothic"/>
                <a:cs typeface="Century Gothic"/>
                <a:sym typeface="Century Gothic"/>
              </a:rPr>
              <a:t> PNMs will visit all 13 chapters over the course of two days</a:t>
            </a:r>
            <a:endParaRPr dirty="0"/>
          </a:p>
          <a:p>
            <a:pPr marL="342900" marR="0" lvl="0" indent="-342900" algn="l" rtl="0">
              <a:lnSpc>
                <a:spcPct val="250000"/>
              </a:lnSpc>
              <a:spcBef>
                <a:spcPts val="1000"/>
              </a:spcBef>
              <a:spcAft>
                <a:spcPts val="0"/>
              </a:spcAft>
              <a:buClr>
                <a:schemeClr val="accent1"/>
              </a:buClr>
              <a:buSzPts val="1440"/>
              <a:buFont typeface="Wingdings" panose="05000000000000000000" pitchFamily="2" charset="2"/>
              <a:buChar char="q"/>
            </a:pPr>
            <a:r>
              <a:rPr lang="en-US" sz="1800" b="1" i="0" u="none" strike="noStrike" cap="none" dirty="0">
                <a:solidFill>
                  <a:srgbClr val="3F3F3F"/>
                </a:solidFill>
                <a:latin typeface="Century Gothic"/>
                <a:ea typeface="Century Gothic"/>
                <a:cs typeface="Century Gothic"/>
                <a:sym typeface="Century Gothic"/>
              </a:rPr>
              <a:t>Round Two:</a:t>
            </a:r>
            <a:r>
              <a:rPr lang="en-US" sz="1800" b="0" i="0" u="none" strike="noStrike" cap="none" dirty="0">
                <a:solidFill>
                  <a:srgbClr val="3F3F3F"/>
                </a:solidFill>
                <a:latin typeface="Century Gothic"/>
                <a:ea typeface="Century Gothic"/>
                <a:cs typeface="Century Gothic"/>
                <a:sym typeface="Century Gothic"/>
              </a:rPr>
              <a:t> PNMs will visit up to 10 chapters over the course of two days</a:t>
            </a:r>
            <a:endParaRPr dirty="0"/>
          </a:p>
          <a:p>
            <a:pPr marL="342900" marR="0" lvl="0" indent="-342900" algn="l" rtl="0">
              <a:lnSpc>
                <a:spcPct val="250000"/>
              </a:lnSpc>
              <a:spcBef>
                <a:spcPts val="1000"/>
              </a:spcBef>
              <a:spcAft>
                <a:spcPts val="0"/>
              </a:spcAft>
              <a:buClr>
                <a:schemeClr val="accent1"/>
              </a:buClr>
              <a:buSzPts val="1440"/>
              <a:buFont typeface="Wingdings" panose="05000000000000000000" pitchFamily="2" charset="2"/>
              <a:buChar char="q"/>
            </a:pPr>
            <a:r>
              <a:rPr lang="en-US" sz="1800" b="1" i="0" u="none" strike="noStrike" cap="none" dirty="0">
                <a:solidFill>
                  <a:srgbClr val="3F3F3F"/>
                </a:solidFill>
                <a:latin typeface="Century Gothic"/>
                <a:ea typeface="Century Gothic"/>
                <a:cs typeface="Century Gothic"/>
                <a:sym typeface="Century Gothic"/>
              </a:rPr>
              <a:t>Round Three:</a:t>
            </a:r>
            <a:r>
              <a:rPr lang="en-US" sz="1800" b="0" i="0" u="none" strike="noStrike" cap="none" dirty="0">
                <a:solidFill>
                  <a:srgbClr val="3F3F3F"/>
                </a:solidFill>
                <a:latin typeface="Century Gothic"/>
                <a:ea typeface="Century Gothic"/>
                <a:cs typeface="Century Gothic"/>
                <a:sym typeface="Century Gothic"/>
              </a:rPr>
              <a:t> PNMs will visit up to 6 chapters</a:t>
            </a:r>
            <a:endParaRPr dirty="0"/>
          </a:p>
          <a:p>
            <a:pPr marL="342900" marR="0" lvl="0" indent="-342900" algn="l" rtl="0">
              <a:lnSpc>
                <a:spcPct val="250000"/>
              </a:lnSpc>
              <a:spcBef>
                <a:spcPts val="1000"/>
              </a:spcBef>
              <a:spcAft>
                <a:spcPts val="0"/>
              </a:spcAft>
              <a:buClr>
                <a:schemeClr val="accent1"/>
              </a:buClr>
              <a:buSzPts val="1440"/>
              <a:buFont typeface="Wingdings" panose="05000000000000000000" pitchFamily="2" charset="2"/>
              <a:buChar char="q"/>
            </a:pPr>
            <a:r>
              <a:rPr lang="en-US" sz="1800" b="1" i="0" u="none" strike="noStrike" cap="none" dirty="0">
                <a:solidFill>
                  <a:srgbClr val="3F3F3F"/>
                </a:solidFill>
                <a:latin typeface="Century Gothic"/>
                <a:ea typeface="Century Gothic"/>
                <a:cs typeface="Century Gothic"/>
                <a:sym typeface="Century Gothic"/>
              </a:rPr>
              <a:t>Round Four:</a:t>
            </a:r>
            <a:r>
              <a:rPr lang="en-US" sz="1800" b="0" i="0" u="none" strike="noStrike" cap="none" dirty="0">
                <a:solidFill>
                  <a:srgbClr val="3F3F3F"/>
                </a:solidFill>
                <a:latin typeface="Century Gothic"/>
                <a:ea typeface="Century Gothic"/>
                <a:cs typeface="Century Gothic"/>
                <a:sym typeface="Century Gothic"/>
              </a:rPr>
              <a:t> PNMs will visit up to 2 chapters</a:t>
            </a:r>
            <a:endParaRPr sz="18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Priority Preference Process</a:t>
            </a:r>
            <a:endParaRPr sz="3600" b="0" i="0" u="none" strike="noStrike" cap="none">
              <a:solidFill>
                <a:schemeClr val="lt2"/>
              </a:solidFill>
              <a:latin typeface="Century Gothic"/>
              <a:ea typeface="Century Gothic"/>
              <a:cs typeface="Century Gothic"/>
              <a:sym typeface="Century Gothic"/>
            </a:endParaRPr>
          </a:p>
        </p:txBody>
      </p:sp>
      <p:sp>
        <p:nvSpPr>
          <p:cNvPr id="358" name="Shape 358"/>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Priority preference is the process we will use each day to indicate selections. Each PNM will have an opportunity to “cluster” the chapters that she visited that day. </a:t>
            </a:r>
            <a:endParaRPr dirty="0"/>
          </a:p>
          <a:p>
            <a:pPr marL="342900" marR="0" lvl="0" indent="-342900" algn="l" rtl="0">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Example: on Days 1 &amp; 2 (Round 1), she will visit all 13 chapters. On Days 3 &amp; 4 (Round 2), she can visit a maximum of 10 chapters, so her priority preference card might look like this…</a:t>
            </a:r>
            <a:endParaRPr sz="1800" b="0" i="0" u="none" strike="noStrike" cap="none" dirty="0">
              <a:solidFill>
                <a:srgbClr val="3F3F3F"/>
              </a:solidFill>
              <a:latin typeface="Century Gothic"/>
              <a:ea typeface="Century Gothic"/>
              <a:cs typeface="Century Gothic"/>
              <a:sym typeface="Century Gothic"/>
            </a:endParaRPr>
          </a:p>
        </p:txBody>
      </p:sp>
      <p:sp>
        <p:nvSpPr>
          <p:cNvPr id="359" name="Shape 359"/>
          <p:cNvSpPr txBox="1"/>
          <p:nvPr/>
        </p:nvSpPr>
        <p:spPr>
          <a:xfrm>
            <a:off x="2956664" y="4580707"/>
            <a:ext cx="2611120" cy="20313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800"/>
              <a:buFont typeface="Century Gothic"/>
              <a:buNone/>
            </a:pPr>
            <a:r>
              <a:rPr lang="en-US" sz="1800" dirty="0">
                <a:solidFill>
                  <a:schemeClr val="dk1"/>
                </a:solidFill>
                <a:latin typeface="Century Gothic"/>
                <a:ea typeface="Century Gothic"/>
                <a:cs typeface="Century Gothic"/>
                <a:sym typeface="Century Gothic"/>
              </a:rPr>
              <a:t>1. Chapter A</a:t>
            </a:r>
            <a:endParaRPr dirty="0"/>
          </a:p>
          <a:p>
            <a:pPr marL="342900" marR="0" lvl="0" indent="-342900" algn="l" rtl="0">
              <a:lnSpc>
                <a:spcPct val="100000"/>
              </a:lnSpc>
              <a:spcBef>
                <a:spcPts val="0"/>
              </a:spcBef>
              <a:spcAft>
                <a:spcPts val="0"/>
              </a:spcAft>
              <a:buClr>
                <a:schemeClr val="dk1"/>
              </a:buClr>
              <a:buSzPts val="1800"/>
              <a:buFont typeface="Century Gothic"/>
              <a:buNone/>
            </a:pPr>
            <a:r>
              <a:rPr lang="en-US" sz="1800" dirty="0">
                <a:solidFill>
                  <a:schemeClr val="dk1"/>
                </a:solidFill>
                <a:latin typeface="Century Gothic"/>
                <a:ea typeface="Century Gothic"/>
                <a:cs typeface="Century Gothic"/>
                <a:sym typeface="Century Gothic"/>
              </a:rPr>
              <a:t>1. Chapter B</a:t>
            </a:r>
            <a:endParaRPr dirty="0"/>
          </a:p>
          <a:p>
            <a:pPr marL="342900" marR="0" lvl="0" indent="-342900" algn="l" rtl="0">
              <a:lnSpc>
                <a:spcPct val="100000"/>
              </a:lnSpc>
              <a:spcBef>
                <a:spcPts val="0"/>
              </a:spcBef>
              <a:spcAft>
                <a:spcPts val="0"/>
              </a:spcAft>
              <a:buClr>
                <a:schemeClr val="dk1"/>
              </a:buClr>
              <a:buSzPts val="1800"/>
              <a:buFont typeface="Century Gothic"/>
              <a:buNone/>
            </a:pPr>
            <a:r>
              <a:rPr lang="en-US" sz="1800" dirty="0">
                <a:solidFill>
                  <a:schemeClr val="dk1"/>
                </a:solidFill>
                <a:latin typeface="Century Gothic"/>
                <a:ea typeface="Century Gothic"/>
                <a:cs typeface="Century Gothic"/>
                <a:sym typeface="Century Gothic"/>
              </a:rPr>
              <a:t>1. Chapter C </a:t>
            </a:r>
            <a:endParaRPr dirty="0"/>
          </a:p>
          <a:p>
            <a:pPr marL="342900" marR="0" lvl="0" indent="-342900" algn="l" rtl="0">
              <a:lnSpc>
                <a:spcPct val="100000"/>
              </a:lnSpc>
              <a:spcBef>
                <a:spcPts val="0"/>
              </a:spcBef>
              <a:spcAft>
                <a:spcPts val="0"/>
              </a:spcAft>
              <a:buClr>
                <a:schemeClr val="dk1"/>
              </a:buClr>
              <a:buSzPts val="1800"/>
              <a:buFont typeface="Century Gothic"/>
              <a:buNone/>
            </a:pPr>
            <a:r>
              <a:rPr lang="en-US" sz="1800" dirty="0">
                <a:solidFill>
                  <a:schemeClr val="dk1"/>
                </a:solidFill>
                <a:latin typeface="Century Gothic"/>
                <a:ea typeface="Century Gothic"/>
                <a:cs typeface="Century Gothic"/>
                <a:sym typeface="Century Gothic"/>
              </a:rPr>
              <a:t>1. Chapter D</a:t>
            </a:r>
            <a:endParaRPr dirty="0"/>
          </a:p>
          <a:p>
            <a:pPr marL="342900" marR="0" lvl="0" indent="-342900" algn="l" rtl="0">
              <a:lnSpc>
                <a:spcPct val="100000"/>
              </a:lnSpc>
              <a:spcBef>
                <a:spcPts val="0"/>
              </a:spcBef>
              <a:spcAft>
                <a:spcPts val="0"/>
              </a:spcAft>
              <a:buClr>
                <a:schemeClr val="dk1"/>
              </a:buClr>
              <a:buSzPts val="1800"/>
              <a:buFont typeface="Century Gothic"/>
              <a:buNone/>
            </a:pPr>
            <a:r>
              <a:rPr lang="en-US" sz="1800" dirty="0">
                <a:solidFill>
                  <a:schemeClr val="dk1"/>
                </a:solidFill>
                <a:latin typeface="Century Gothic"/>
                <a:ea typeface="Century Gothic"/>
                <a:cs typeface="Century Gothic"/>
                <a:sym typeface="Century Gothic"/>
              </a:rPr>
              <a:t>1. Chapter E</a:t>
            </a:r>
            <a:endParaRPr dirty="0"/>
          </a:p>
          <a:p>
            <a:pPr marL="342900" marR="0" lvl="0" indent="-342900" algn="l" rtl="0">
              <a:lnSpc>
                <a:spcPct val="100000"/>
              </a:lnSpc>
              <a:spcBef>
                <a:spcPts val="0"/>
              </a:spcBef>
              <a:spcAft>
                <a:spcPts val="0"/>
              </a:spcAft>
              <a:buClr>
                <a:schemeClr val="dk1"/>
              </a:buClr>
              <a:buSzPts val="1800"/>
              <a:buFont typeface="Century Gothic"/>
              <a:buNone/>
            </a:pPr>
            <a:r>
              <a:rPr lang="en-US" sz="1800" dirty="0">
                <a:solidFill>
                  <a:schemeClr val="dk1"/>
                </a:solidFill>
                <a:latin typeface="Century Gothic"/>
                <a:ea typeface="Century Gothic"/>
                <a:cs typeface="Century Gothic"/>
                <a:sym typeface="Century Gothic"/>
              </a:rPr>
              <a:t>1. Chapter F</a:t>
            </a:r>
            <a:endParaRPr dirty="0"/>
          </a:p>
          <a:p>
            <a:pPr marL="342900" marR="0" lvl="0" indent="-342900" algn="l" rtl="0">
              <a:lnSpc>
                <a:spcPct val="100000"/>
              </a:lnSpc>
              <a:spcBef>
                <a:spcPts val="0"/>
              </a:spcBef>
              <a:spcAft>
                <a:spcPts val="0"/>
              </a:spcAft>
              <a:buClr>
                <a:schemeClr val="dk1"/>
              </a:buClr>
              <a:buSzPts val="1800"/>
              <a:buFont typeface="Century Gothic"/>
              <a:buNone/>
            </a:pPr>
            <a:r>
              <a:rPr lang="en-US" sz="1800" dirty="0">
                <a:solidFill>
                  <a:schemeClr val="dk1"/>
                </a:solidFill>
                <a:latin typeface="Century Gothic"/>
                <a:ea typeface="Century Gothic"/>
                <a:cs typeface="Century Gothic"/>
                <a:sym typeface="Century Gothic"/>
              </a:rPr>
              <a:t>1. Chapter G</a:t>
            </a:r>
            <a:endParaRPr dirty="0"/>
          </a:p>
        </p:txBody>
      </p:sp>
      <p:sp>
        <p:nvSpPr>
          <p:cNvPr id="360" name="Shape 360"/>
          <p:cNvSpPr txBox="1"/>
          <p:nvPr/>
        </p:nvSpPr>
        <p:spPr>
          <a:xfrm>
            <a:off x="7369493" y="4580708"/>
            <a:ext cx="2611120" cy="175432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1. Chapter H</a:t>
            </a:r>
            <a:endParaRPr/>
          </a:p>
          <a:p>
            <a:pPr marL="342900" marR="0" lvl="0" indent="-342900" algn="l" rtl="0">
              <a:lnSpc>
                <a:spcPct val="10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1. Chapter I</a:t>
            </a:r>
            <a:endParaRPr/>
          </a:p>
          <a:p>
            <a:pPr marL="342900" marR="0" lvl="0" indent="-342900" algn="l" rtl="0">
              <a:lnSpc>
                <a:spcPct val="10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1. Chapter J </a:t>
            </a:r>
            <a:endParaRPr/>
          </a:p>
          <a:p>
            <a:pPr marL="342900" marR="0" lvl="0" indent="-342900" algn="l" rtl="0">
              <a:lnSpc>
                <a:spcPct val="10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2. Chapter K</a:t>
            </a:r>
            <a:endParaRPr/>
          </a:p>
          <a:p>
            <a:pPr marL="342900" marR="0" lvl="0" indent="-342900" algn="l" rtl="0">
              <a:lnSpc>
                <a:spcPct val="10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3. Chapter L</a:t>
            </a:r>
            <a:endParaRPr/>
          </a:p>
          <a:p>
            <a:pPr marL="342900" marR="0" lvl="0" indent="-342900" algn="l" rtl="0">
              <a:lnSpc>
                <a:spcPct val="100000"/>
              </a:lnSpc>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4. Chapter 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Mutual Selection Process</a:t>
            </a:r>
            <a:endParaRPr sz="3600" b="0" i="0" u="none" strike="noStrike" cap="none">
              <a:solidFill>
                <a:schemeClr val="lt2"/>
              </a:solidFill>
              <a:latin typeface="Century Gothic"/>
              <a:ea typeface="Century Gothic"/>
              <a:cs typeface="Century Gothic"/>
              <a:sym typeface="Century Gothic"/>
            </a:endParaRPr>
          </a:p>
        </p:txBody>
      </p:sp>
      <p:sp>
        <p:nvSpPr>
          <p:cNvPr id="352" name="Shape 352"/>
          <p:cNvSpPr txBox="1">
            <a:spLocks noGrp="1"/>
          </p:cNvSpPr>
          <p:nvPr>
            <p:ph type="body" idx="1"/>
          </p:nvPr>
        </p:nvSpPr>
        <p:spPr>
          <a:xfrm>
            <a:off x="1154954" y="2380343"/>
            <a:ext cx="10174685" cy="435428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accent1"/>
              </a:buClr>
              <a:buSzPts val="144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Recruitment is a mutual selection process.</a:t>
            </a:r>
            <a:endParaRPr sz="2400" dirty="0"/>
          </a:p>
          <a:p>
            <a:pPr marL="342900" marR="0" lvl="0" indent="-342900" algn="l" rtl="0">
              <a:lnSpc>
                <a:spcPct val="150000"/>
              </a:lnSpc>
              <a:spcBef>
                <a:spcPts val="1000"/>
              </a:spcBef>
              <a:spcAft>
                <a:spcPts val="0"/>
              </a:spcAft>
              <a:buClr>
                <a:schemeClr val="accent1"/>
              </a:buClr>
              <a:buSzPts val="144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Not every PNM will have a full event schedule after </a:t>
            </a:r>
            <a:r>
              <a:rPr lang="en-US" sz="2400" dirty="0"/>
              <a:t>round</a:t>
            </a:r>
            <a:r>
              <a:rPr lang="en-US" sz="2400" b="0" i="0" u="none" strike="noStrike" cap="none" dirty="0">
                <a:solidFill>
                  <a:srgbClr val="3F3F3F"/>
                </a:solidFill>
                <a:latin typeface="Century Gothic"/>
                <a:ea typeface="Century Gothic"/>
                <a:cs typeface="Century Gothic"/>
                <a:sym typeface="Century Gothic"/>
              </a:rPr>
              <a:t> 1. </a:t>
            </a:r>
            <a:endParaRPr sz="2400" dirty="0"/>
          </a:p>
          <a:p>
            <a:pPr marL="342900" marR="0" lvl="0" indent="-342900" algn="l" rtl="0">
              <a:lnSpc>
                <a:spcPct val="150000"/>
              </a:lnSpc>
              <a:spcBef>
                <a:spcPts val="1000"/>
              </a:spcBef>
              <a:spcAft>
                <a:spcPts val="0"/>
              </a:spcAft>
              <a:buClr>
                <a:schemeClr val="accent1"/>
              </a:buClr>
              <a:buSzPts val="144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Each year, a small number of women will be released from the process. </a:t>
            </a:r>
          </a:p>
          <a:p>
            <a:pPr marL="800100" lvl="1" indent="-342900">
              <a:buSzPts val="1440"/>
              <a:buFont typeface="Wingdings" panose="05000000000000000000" pitchFamily="2" charset="2"/>
              <a:buChar char="q"/>
            </a:pPr>
            <a:r>
              <a:rPr lang="en-US" sz="2000" dirty="0"/>
              <a:t>2018: 35 released out of 997</a:t>
            </a:r>
          </a:p>
          <a:p>
            <a:pPr marL="800100" lvl="1" indent="-342900">
              <a:buSzPts val="1440"/>
              <a:buFont typeface="Wingdings" panose="05000000000000000000" pitchFamily="2" charset="2"/>
              <a:buChar char="q"/>
            </a:pPr>
            <a:r>
              <a:rPr lang="en-US" sz="2000" dirty="0"/>
              <a:t>2017: 9 released out of 896</a:t>
            </a:r>
          </a:p>
          <a:p>
            <a:pPr marL="800100" lvl="1" indent="-342900">
              <a:buSzPts val="1440"/>
              <a:buFont typeface="Wingdings" panose="05000000000000000000" pitchFamily="2" charset="2"/>
              <a:buChar char="q"/>
            </a:pPr>
            <a:r>
              <a:rPr lang="en-US" sz="2000" dirty="0"/>
              <a:t>2016: 12 released out of 976</a:t>
            </a:r>
          </a:p>
          <a:p>
            <a:pPr marL="800100" lvl="1" indent="-342900">
              <a:buSzPts val="1440"/>
              <a:buFont typeface="Wingdings" panose="05000000000000000000" pitchFamily="2" charset="2"/>
              <a:buChar char="q"/>
            </a:pPr>
            <a:r>
              <a:rPr lang="en-US" sz="2000" dirty="0"/>
              <a:t>2015:  15 released out of 1005</a:t>
            </a:r>
            <a:endParaRPr sz="2000" dirty="0"/>
          </a:p>
          <a:p>
            <a:pPr marL="342900" marR="0" lvl="0" indent="-251459" algn="l" rtl="0">
              <a:lnSpc>
                <a:spcPct val="200000"/>
              </a:lnSpc>
              <a:spcBef>
                <a:spcPts val="1000"/>
              </a:spcBef>
              <a:spcAft>
                <a:spcPts val="0"/>
              </a:spcAft>
              <a:buClr>
                <a:schemeClr val="accent1"/>
              </a:buClr>
              <a:buSzPts val="1440"/>
              <a:buFont typeface="Noto Sans Symbols"/>
              <a:buNone/>
            </a:pPr>
            <a:endParaRPr sz="1800" b="0" i="0" u="none" strike="noStrike" cap="none" dirty="0">
              <a:solidFill>
                <a:srgbClr val="3F3F3F"/>
              </a:solidFill>
              <a:latin typeface="Century Gothic"/>
              <a:ea typeface="Century Gothic"/>
              <a:cs typeface="Century Gothic"/>
              <a:sym typeface="Century Gothic"/>
            </a:endParaRPr>
          </a:p>
        </p:txBody>
      </p:sp>
      <p:sp>
        <p:nvSpPr>
          <p:cNvPr id="2" name="5-Point Star 1">
            <a:extLst>
              <a:ext uri="{FF2B5EF4-FFF2-40B4-BE49-F238E27FC236}">
                <a16:creationId xmlns:a16="http://schemas.microsoft.com/office/drawing/2014/main" id="{21ED7026-3A1D-704E-A85C-AE75916F2E0A}"/>
              </a:ext>
            </a:extLst>
          </p:cNvPr>
          <p:cNvSpPr/>
          <p:nvPr/>
        </p:nvSpPr>
        <p:spPr>
          <a:xfrm>
            <a:off x="363465" y="4927069"/>
            <a:ext cx="997791" cy="9572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dirty="0">
                <a:solidFill>
                  <a:schemeClr val="lt2"/>
                </a:solidFill>
                <a:latin typeface="Century Gothic"/>
                <a:ea typeface="Century Gothic"/>
                <a:cs typeface="Century Gothic"/>
                <a:sym typeface="Century Gothic"/>
              </a:rPr>
              <a:t>Things to Know:</a:t>
            </a:r>
            <a:br>
              <a:rPr lang="en-US" sz="3600" b="0" i="0" u="none" strike="noStrike" cap="none" dirty="0">
                <a:solidFill>
                  <a:schemeClr val="lt2"/>
                </a:solidFill>
                <a:latin typeface="Century Gothic"/>
                <a:ea typeface="Century Gothic"/>
                <a:cs typeface="Century Gothic"/>
                <a:sym typeface="Century Gothic"/>
              </a:rPr>
            </a:br>
            <a:r>
              <a:rPr lang="en-US" dirty="0"/>
              <a:t>Fraternity and Sorority Life</a:t>
            </a:r>
            <a:endParaRPr sz="3600" b="0" i="0" u="none" strike="noStrike" cap="none" dirty="0">
              <a:solidFill>
                <a:schemeClr val="lt2"/>
              </a:solidFill>
              <a:latin typeface="Century Gothic"/>
              <a:ea typeface="Century Gothic"/>
              <a:cs typeface="Century Gothic"/>
              <a:sym typeface="Century Gothic"/>
            </a:endParaRPr>
          </a:p>
        </p:txBody>
      </p:sp>
      <p:sp>
        <p:nvSpPr>
          <p:cNvPr id="366" name="Shape 366"/>
          <p:cNvSpPr txBox="1">
            <a:spLocks noGrp="1"/>
          </p:cNvSpPr>
          <p:nvPr>
            <p:ph type="body" idx="1"/>
          </p:nvPr>
        </p:nvSpPr>
        <p:spPr>
          <a:xfrm>
            <a:off x="1154954" y="2327455"/>
            <a:ext cx="9921363" cy="3416300"/>
          </a:xfrm>
          <a:prstGeom prst="rect">
            <a:avLst/>
          </a:prstGeom>
          <a:noFill/>
          <a:ln>
            <a:noFill/>
          </a:ln>
        </p:spPr>
        <p:txBody>
          <a:bodyPr spcFirstLastPara="1" wrap="square" lIns="91425" tIns="45700" rIns="91425" bIns="45700" anchor="t" anchorCtr="0">
            <a:noAutofit/>
          </a:bodyPr>
          <a:lstStyle/>
          <a:p>
            <a:pPr marR="0" lvl="0" indent="-457200" algn="l" rtl="0">
              <a:spcBef>
                <a:spcPts val="0"/>
              </a:spcBef>
              <a:spcAft>
                <a:spcPts val="0"/>
              </a:spcAft>
              <a:buClr>
                <a:schemeClr val="accent1"/>
              </a:buClr>
              <a:buSzPts val="2560"/>
              <a:buFont typeface="Wingdings" panose="05000000000000000000" pitchFamily="2" charset="2"/>
              <a:buChar char="q"/>
            </a:pPr>
            <a:r>
              <a:rPr lang="en-US" sz="3200" b="0" i="0" u="none" strike="noStrike" cap="none" dirty="0">
                <a:solidFill>
                  <a:srgbClr val="3F3F3F"/>
                </a:solidFill>
                <a:latin typeface="Century Gothic"/>
                <a:ea typeface="Century Gothic"/>
                <a:cs typeface="Century Gothic"/>
                <a:sym typeface="Century Gothic"/>
              </a:rPr>
              <a:t>Community Standards displayed on our website </a:t>
            </a:r>
            <a:r>
              <a:rPr lang="en-US" sz="3200" b="0" i="0" u="none" strike="noStrike" cap="none" dirty="0">
                <a:solidFill>
                  <a:srgbClr val="3F3F3F"/>
                </a:solidFill>
                <a:latin typeface="Century Gothic"/>
                <a:ea typeface="Century Gothic"/>
                <a:cs typeface="Century Gothic"/>
                <a:sym typeface="Century Gothic"/>
                <a:hlinkClick r:id="rId3"/>
              </a:rPr>
              <a:t>www.greeks.tcu.edu</a:t>
            </a:r>
            <a:endParaRPr lang="en-US" sz="3200" b="0" i="0" u="none" strike="noStrike" cap="none" dirty="0">
              <a:solidFill>
                <a:srgbClr val="3F3F3F"/>
              </a:solidFill>
              <a:latin typeface="Century Gothic"/>
              <a:ea typeface="Century Gothic"/>
              <a:cs typeface="Century Gothic"/>
              <a:sym typeface="Century Gothic"/>
            </a:endParaRPr>
          </a:p>
          <a:p>
            <a:pPr lvl="1" indent="-457200">
              <a:spcBef>
                <a:spcPts val="0"/>
              </a:spcBef>
              <a:buSzPts val="2560"/>
              <a:buFont typeface="Wingdings" panose="05000000000000000000" pitchFamily="2" charset="2"/>
              <a:buChar char="q"/>
            </a:pPr>
            <a:r>
              <a:rPr lang="en-US" sz="3000" dirty="0"/>
              <a:t>6 semesters worth of conduct reports</a:t>
            </a:r>
          </a:p>
          <a:p>
            <a:pPr lvl="1" indent="-457200">
              <a:spcBef>
                <a:spcPts val="0"/>
              </a:spcBef>
              <a:buSzPts val="2560"/>
              <a:buFont typeface="Wingdings" panose="05000000000000000000" pitchFamily="2" charset="2"/>
              <a:buChar char="q"/>
            </a:pPr>
            <a:r>
              <a:rPr lang="en-US" sz="3000" dirty="0"/>
              <a:t>6 semesters worth of grade reports</a:t>
            </a:r>
          </a:p>
          <a:p>
            <a:pPr marL="457200" lvl="1" indent="0">
              <a:spcBef>
                <a:spcPts val="0"/>
              </a:spcBef>
              <a:buSzPts val="2560"/>
              <a:buNone/>
            </a:pPr>
            <a:endParaRPr lang="en-US" sz="3200" b="0" i="0" u="none" strike="noStrike" cap="none" dirty="0">
              <a:solidFill>
                <a:srgbClr val="3F3F3F"/>
              </a:solidFill>
              <a:latin typeface="Century Gothic"/>
              <a:ea typeface="Century Gothic"/>
              <a:cs typeface="Century Gothic"/>
              <a:sym typeface="Century Gothic"/>
            </a:endParaRPr>
          </a:p>
          <a:p>
            <a:pPr marR="0" lvl="0" indent="-457200" algn="l" rtl="0">
              <a:spcBef>
                <a:spcPts val="0"/>
              </a:spcBef>
              <a:spcAft>
                <a:spcPts val="0"/>
              </a:spcAft>
              <a:buClr>
                <a:schemeClr val="accent1"/>
              </a:buClr>
              <a:buSzPts val="2560"/>
              <a:buFont typeface="Wingdings" panose="05000000000000000000" pitchFamily="2" charset="2"/>
              <a:buChar char="q"/>
            </a:pPr>
            <a:r>
              <a:rPr lang="en-US" sz="3200" dirty="0"/>
              <a:t>Hazing Memorandum sent out each semester</a:t>
            </a:r>
            <a:endParaRPr lang="en-US" sz="3200" b="0" i="0" u="none" strike="noStrike" cap="none" dirty="0">
              <a:solidFill>
                <a:srgbClr val="3F3F3F"/>
              </a:solidFill>
              <a:latin typeface="Century Gothic"/>
              <a:ea typeface="Century Gothic"/>
              <a:cs typeface="Century Gothic"/>
              <a:sym typeface="Century Gothic"/>
            </a:endParaRPr>
          </a:p>
          <a:p>
            <a:pPr marL="342900" marR="0" lvl="0" indent="-241300" algn="l" rtl="0">
              <a:spcBef>
                <a:spcPts val="1000"/>
              </a:spcBef>
              <a:spcAft>
                <a:spcPts val="0"/>
              </a:spcAft>
              <a:buClr>
                <a:schemeClr val="accent1"/>
              </a:buClr>
              <a:buSzPts val="1600"/>
              <a:buFont typeface="Noto Sans Symbols"/>
              <a:buNone/>
            </a:pPr>
            <a:endParaRPr sz="20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dirty="0">
                <a:solidFill>
                  <a:schemeClr val="lt2"/>
                </a:solidFill>
                <a:latin typeface="Century Gothic"/>
                <a:ea typeface="Century Gothic"/>
                <a:cs typeface="Century Gothic"/>
                <a:sym typeface="Century Gothic"/>
              </a:rPr>
              <a:t>Things to Know:</a:t>
            </a:r>
            <a:br>
              <a:rPr lang="en-US" sz="3600" b="0" i="0" u="none" strike="noStrike" cap="none" dirty="0">
                <a:solidFill>
                  <a:schemeClr val="lt2"/>
                </a:solidFill>
                <a:latin typeface="Century Gothic"/>
                <a:ea typeface="Century Gothic"/>
                <a:cs typeface="Century Gothic"/>
                <a:sym typeface="Century Gothic"/>
              </a:rPr>
            </a:br>
            <a:r>
              <a:rPr lang="en-US" sz="3600" b="0" i="0" u="none" strike="noStrike" cap="none" dirty="0">
                <a:solidFill>
                  <a:schemeClr val="lt2"/>
                </a:solidFill>
                <a:latin typeface="Century Gothic"/>
                <a:ea typeface="Century Gothic"/>
                <a:cs typeface="Century Gothic"/>
                <a:sym typeface="Century Gothic"/>
              </a:rPr>
              <a:t>Recruitment Process</a:t>
            </a:r>
            <a:endParaRPr sz="3600" b="0" i="0" u="none" strike="noStrike" cap="none" dirty="0">
              <a:solidFill>
                <a:schemeClr val="lt2"/>
              </a:solidFill>
              <a:latin typeface="Century Gothic"/>
              <a:ea typeface="Century Gothic"/>
              <a:cs typeface="Century Gothic"/>
              <a:sym typeface="Century Gothic"/>
            </a:endParaRPr>
          </a:p>
        </p:txBody>
      </p:sp>
      <p:sp>
        <p:nvSpPr>
          <p:cNvPr id="366" name="Shape 366"/>
          <p:cNvSpPr txBox="1">
            <a:spLocks noGrp="1"/>
          </p:cNvSpPr>
          <p:nvPr>
            <p:ph type="body" idx="1"/>
          </p:nvPr>
        </p:nvSpPr>
        <p:spPr>
          <a:xfrm>
            <a:off x="1154954" y="2327455"/>
            <a:ext cx="9921363" cy="3416300"/>
          </a:xfrm>
          <a:prstGeom prst="rect">
            <a:avLst/>
          </a:prstGeom>
          <a:noFill/>
          <a:ln>
            <a:noFill/>
          </a:ln>
        </p:spPr>
        <p:txBody>
          <a:bodyPr spcFirstLastPara="1" wrap="square" lIns="91425" tIns="45700" rIns="91425" bIns="45700" anchor="t" anchorCtr="0">
            <a:noAutofit/>
          </a:bodyPr>
          <a:lstStyle/>
          <a:p>
            <a:pPr marR="0" lvl="0" indent="-457200" algn="l" rtl="0">
              <a:spcBef>
                <a:spcPts val="0"/>
              </a:spcBef>
              <a:spcAft>
                <a:spcPts val="0"/>
              </a:spcAft>
              <a:buClr>
                <a:schemeClr val="accent1"/>
              </a:buClr>
              <a:buSzPts val="2560"/>
              <a:buFont typeface="Wingdings" panose="05000000000000000000" pitchFamily="2" charset="2"/>
              <a:buChar char="q"/>
            </a:pPr>
            <a:r>
              <a:rPr lang="en-US" sz="3200" b="0" i="0" u="none" strike="noStrike" cap="none" dirty="0">
                <a:solidFill>
                  <a:srgbClr val="3F3F3F"/>
                </a:solidFill>
                <a:latin typeface="Century Gothic"/>
                <a:ea typeface="Century Gothic"/>
                <a:cs typeface="Century Gothic"/>
                <a:sym typeface="Century Gothic"/>
              </a:rPr>
              <a:t>Food, water, shelter</a:t>
            </a:r>
            <a:endParaRPr dirty="0"/>
          </a:p>
          <a:p>
            <a:pPr marR="0" lvl="0" indent="-457200" algn="l" rtl="0">
              <a:spcBef>
                <a:spcPts val="1000"/>
              </a:spcBef>
              <a:spcAft>
                <a:spcPts val="0"/>
              </a:spcAft>
              <a:buClr>
                <a:schemeClr val="accent1"/>
              </a:buClr>
              <a:buSzPts val="2560"/>
              <a:buFont typeface="Wingdings" panose="05000000000000000000" pitchFamily="2" charset="2"/>
              <a:buChar char="q"/>
            </a:pPr>
            <a:r>
              <a:rPr lang="en-US" sz="3200" b="0" i="0" u="none" strike="noStrike" cap="none" dirty="0">
                <a:solidFill>
                  <a:srgbClr val="3F3F3F"/>
                </a:solidFill>
                <a:latin typeface="Century Gothic"/>
                <a:ea typeface="Century Gothic"/>
                <a:cs typeface="Century Gothic"/>
                <a:sym typeface="Century Gothic"/>
              </a:rPr>
              <a:t>Clear bags will be provided for personal items. </a:t>
            </a:r>
            <a:endParaRPr dirty="0"/>
          </a:p>
          <a:p>
            <a:pPr marR="0" lvl="1" indent="-457200" algn="l" rtl="0">
              <a:spcBef>
                <a:spcPts val="1000"/>
              </a:spcBef>
              <a:spcAft>
                <a:spcPts val="0"/>
              </a:spcAft>
              <a:buClr>
                <a:schemeClr val="accent1"/>
              </a:buClr>
              <a:buSzPts val="2240"/>
              <a:buFont typeface="Wingdings" panose="05000000000000000000" pitchFamily="2" charset="2"/>
              <a:buChar char="q"/>
            </a:pPr>
            <a:r>
              <a:rPr lang="en-US" sz="2800" b="1" i="0" u="none" strike="noStrike" cap="none" dirty="0">
                <a:solidFill>
                  <a:srgbClr val="3F3F3F"/>
                </a:solidFill>
                <a:latin typeface="Century Gothic"/>
                <a:ea typeface="Century Gothic"/>
                <a:cs typeface="Century Gothic"/>
                <a:sym typeface="Century Gothic"/>
              </a:rPr>
              <a:t>NO CELL PHONES or watches</a:t>
            </a:r>
            <a:endParaRPr dirty="0"/>
          </a:p>
          <a:p>
            <a:pPr marR="0" lvl="0" indent="-457200" algn="l" rtl="0">
              <a:spcBef>
                <a:spcPts val="1000"/>
              </a:spcBef>
              <a:spcAft>
                <a:spcPts val="0"/>
              </a:spcAft>
              <a:buClr>
                <a:schemeClr val="accent1"/>
              </a:buClr>
              <a:buSzPts val="2560"/>
              <a:buFont typeface="Wingdings" panose="05000000000000000000" pitchFamily="2" charset="2"/>
              <a:buChar char="q"/>
            </a:pPr>
            <a:r>
              <a:rPr lang="en-US" sz="3200" b="0" i="0" u="none" strike="noStrike" cap="none" dirty="0">
                <a:solidFill>
                  <a:srgbClr val="3F3F3F"/>
                </a:solidFill>
                <a:latin typeface="Century Gothic"/>
                <a:ea typeface="Century Gothic"/>
                <a:cs typeface="Century Gothic"/>
                <a:sym typeface="Century Gothic"/>
              </a:rPr>
              <a:t>Rho Gammas will have beauty and hygiene supplies! </a:t>
            </a:r>
            <a:endParaRPr dirty="0"/>
          </a:p>
          <a:p>
            <a:pPr marR="0" lvl="0" indent="-457200" algn="l" rtl="0">
              <a:spcBef>
                <a:spcPts val="1000"/>
              </a:spcBef>
              <a:spcAft>
                <a:spcPts val="0"/>
              </a:spcAft>
              <a:buClr>
                <a:schemeClr val="accent1"/>
              </a:buClr>
              <a:buSzPts val="2560"/>
              <a:buFont typeface="Wingdings" panose="05000000000000000000" pitchFamily="2" charset="2"/>
              <a:buChar char="q"/>
            </a:pPr>
            <a:r>
              <a:rPr lang="en-US" sz="3200" b="0" i="0" u="none" strike="noStrike" cap="none" dirty="0">
                <a:solidFill>
                  <a:srgbClr val="3F3F3F"/>
                </a:solidFill>
                <a:latin typeface="Century Gothic"/>
                <a:ea typeface="Century Gothic"/>
                <a:cs typeface="Century Gothic"/>
                <a:sym typeface="Century Gothic"/>
              </a:rPr>
              <a:t>Your student may be removed from recruitment due to use of alcohol or other TCU Code of Conduct violations. </a:t>
            </a:r>
            <a:endParaRPr dirty="0"/>
          </a:p>
          <a:p>
            <a:pPr marL="342900" marR="0" lvl="0" indent="-241300" algn="l" rtl="0">
              <a:spcBef>
                <a:spcPts val="1000"/>
              </a:spcBef>
              <a:spcAft>
                <a:spcPts val="0"/>
              </a:spcAft>
              <a:buClr>
                <a:schemeClr val="accent1"/>
              </a:buClr>
              <a:buSzPts val="1600"/>
              <a:buFont typeface="Noto Sans Symbols"/>
              <a:buNone/>
            </a:pPr>
            <a:endParaRPr sz="2000" b="0" i="0" u="none" strike="noStrike" cap="none" dirty="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67211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Meet the Staff</a:t>
            </a:r>
            <a:endParaRPr sz="3600" b="0" i="0" u="none" strike="noStrike" cap="none">
              <a:solidFill>
                <a:schemeClr val="lt2"/>
              </a:solidFill>
              <a:latin typeface="Century Gothic"/>
              <a:ea typeface="Century Gothic"/>
              <a:cs typeface="Century Gothic"/>
              <a:sym typeface="Century Gothic"/>
            </a:endParaRPr>
          </a:p>
        </p:txBody>
      </p:sp>
      <p:pic>
        <p:nvPicPr>
          <p:cNvPr id="274" name="Shape 274"/>
          <p:cNvPicPr preferRelativeResize="0"/>
          <p:nvPr/>
        </p:nvPicPr>
        <p:blipFill rotWithShape="1">
          <a:blip r:embed="rId3">
            <a:alphaModFix/>
          </a:blip>
          <a:srcRect/>
          <a:stretch/>
        </p:blipFill>
        <p:spPr>
          <a:xfrm>
            <a:off x="7753350" y="2433600"/>
            <a:ext cx="3354417" cy="3347429"/>
          </a:xfrm>
          <a:prstGeom prst="rect">
            <a:avLst/>
          </a:prstGeom>
          <a:noFill/>
          <a:ln>
            <a:noFill/>
          </a:ln>
        </p:spPr>
      </p:pic>
      <p:sp>
        <p:nvSpPr>
          <p:cNvPr id="275" name="Shape 275"/>
          <p:cNvSpPr txBox="1"/>
          <p:nvPr/>
        </p:nvSpPr>
        <p:spPr>
          <a:xfrm>
            <a:off x="1144825" y="5934670"/>
            <a:ext cx="3928323"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0" u="none" strike="noStrike" cap="none" dirty="0">
                <a:solidFill>
                  <a:schemeClr val="dk1"/>
                </a:solidFill>
                <a:latin typeface="Century Gothic"/>
                <a:ea typeface="Century Gothic"/>
                <a:cs typeface="Century Gothic"/>
                <a:sym typeface="Century Gothic"/>
              </a:rPr>
              <a:t>Brooke </a:t>
            </a:r>
            <a:r>
              <a:rPr lang="en-US" sz="1800" b="1" i="0" u="none" strike="noStrike" cap="none" dirty="0" err="1">
                <a:solidFill>
                  <a:schemeClr val="dk1"/>
                </a:solidFill>
                <a:latin typeface="Century Gothic"/>
                <a:ea typeface="Century Gothic"/>
                <a:cs typeface="Century Gothic"/>
                <a:sym typeface="Century Gothic"/>
              </a:rPr>
              <a:t>Scogin</a:t>
            </a:r>
            <a:endParaRPr dirty="0"/>
          </a:p>
          <a:p>
            <a:pPr marL="0" marR="0" lvl="0" indent="0" algn="ctr" rtl="0">
              <a:spcBef>
                <a:spcPts val="0"/>
              </a:spcBef>
              <a:spcAft>
                <a:spcPts val="0"/>
              </a:spcAft>
              <a:buNone/>
            </a:pPr>
            <a:r>
              <a:rPr lang="en-US" sz="1800" b="0" i="0" u="none" strike="noStrike" cap="none" dirty="0">
                <a:solidFill>
                  <a:schemeClr val="dk1"/>
                </a:solidFill>
                <a:latin typeface="Century Gothic"/>
                <a:ea typeface="Century Gothic"/>
                <a:cs typeface="Century Gothic"/>
                <a:sym typeface="Century Gothic"/>
              </a:rPr>
              <a:t>Director, Fraternity &amp; Sorority Life</a:t>
            </a:r>
            <a:endParaRPr dirty="0"/>
          </a:p>
          <a:p>
            <a:pPr marL="0" marR="0" lvl="0" indent="0" algn="ctr" rtl="0">
              <a:spcBef>
                <a:spcPts val="0"/>
              </a:spcBef>
              <a:spcAft>
                <a:spcPts val="0"/>
              </a:spcAft>
              <a:buNone/>
            </a:pPr>
            <a:endParaRPr sz="1800" b="0" i="0" u="none" strike="noStrike" cap="none" dirty="0">
              <a:solidFill>
                <a:schemeClr val="dk1"/>
              </a:solidFill>
              <a:latin typeface="Century Gothic"/>
              <a:ea typeface="Century Gothic"/>
              <a:cs typeface="Century Gothic"/>
              <a:sym typeface="Century Gothic"/>
            </a:endParaRPr>
          </a:p>
        </p:txBody>
      </p:sp>
      <p:sp>
        <p:nvSpPr>
          <p:cNvPr id="276" name="Shape 276"/>
          <p:cNvSpPr txBox="1"/>
          <p:nvPr/>
        </p:nvSpPr>
        <p:spPr>
          <a:xfrm>
            <a:off x="6977410" y="5934670"/>
            <a:ext cx="4906296"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0" u="none" strike="noStrike" cap="none" dirty="0">
                <a:solidFill>
                  <a:schemeClr val="dk1"/>
                </a:solidFill>
                <a:latin typeface="Century Gothic"/>
                <a:ea typeface="Century Gothic"/>
                <a:cs typeface="Century Gothic"/>
                <a:sym typeface="Century Gothic"/>
              </a:rPr>
              <a:t>Devin </a:t>
            </a:r>
            <a:r>
              <a:rPr lang="en-US" sz="1800" b="1" dirty="0">
                <a:solidFill>
                  <a:schemeClr val="dk1"/>
                </a:solidFill>
                <a:latin typeface="Century Gothic"/>
                <a:ea typeface="Century Gothic"/>
                <a:cs typeface="Century Gothic"/>
                <a:sym typeface="Century Gothic"/>
              </a:rPr>
              <a:t>Wimberly</a:t>
            </a:r>
          </a:p>
          <a:p>
            <a:pPr marL="0" marR="0" lvl="0" indent="0" algn="ctr" rtl="0">
              <a:spcBef>
                <a:spcPts val="0"/>
              </a:spcBef>
              <a:spcAft>
                <a:spcPts val="0"/>
              </a:spcAft>
              <a:buNone/>
            </a:pPr>
            <a:r>
              <a:rPr lang="en-US" sz="1800" dirty="0">
                <a:solidFill>
                  <a:schemeClr val="dk1"/>
                </a:solidFill>
                <a:latin typeface="Century Gothic"/>
                <a:sym typeface="Century Gothic"/>
              </a:rPr>
              <a:t>Assistant Director, Fraternity &amp; Sorority Life</a:t>
            </a:r>
            <a:endParaRPr dirty="0"/>
          </a:p>
          <a:p>
            <a:pPr marL="0" marR="0" lvl="0" indent="0" algn="ctr" rtl="0">
              <a:spcBef>
                <a:spcPts val="0"/>
              </a:spcBef>
              <a:spcAft>
                <a:spcPts val="0"/>
              </a:spcAft>
              <a:buNone/>
            </a:pPr>
            <a:r>
              <a:rPr lang="en-US" sz="1800" b="0" i="0" u="none" strike="noStrike" cap="none" dirty="0">
                <a:solidFill>
                  <a:schemeClr val="dk1"/>
                </a:solidFill>
                <a:latin typeface="Century Gothic"/>
                <a:ea typeface="Century Gothic"/>
                <a:cs typeface="Century Gothic"/>
                <a:sym typeface="Century Gothic"/>
              </a:rPr>
              <a:t>Panhellenic Advisor</a:t>
            </a:r>
            <a:endParaRPr dirty="0"/>
          </a:p>
          <a:p>
            <a:pPr marL="0" marR="0" lvl="0" indent="0" algn="l" rtl="0">
              <a:spcBef>
                <a:spcPts val="0"/>
              </a:spcBef>
              <a:spcAft>
                <a:spcPts val="0"/>
              </a:spcAft>
              <a:buNone/>
            </a:pPr>
            <a:endParaRPr sz="1800" dirty="0">
              <a:solidFill>
                <a:schemeClr val="dk1"/>
              </a:solidFill>
              <a:latin typeface="Century Gothic"/>
              <a:ea typeface="Century Gothic"/>
              <a:cs typeface="Century Gothic"/>
              <a:sym typeface="Century Gothic"/>
            </a:endParaRPr>
          </a:p>
        </p:txBody>
      </p:sp>
      <p:pic>
        <p:nvPicPr>
          <p:cNvPr id="8" name="Picture 7" descr="Screen shot 2012-08-07 at 11.54.26 AM.png"/>
          <p:cNvPicPr>
            <a:picLocks noChangeAspect="1"/>
          </p:cNvPicPr>
          <p:nvPr/>
        </p:nvPicPr>
        <p:blipFill>
          <a:blip r:embed="rId4"/>
          <a:stretch>
            <a:fillRect/>
          </a:stretch>
        </p:blipFill>
        <p:spPr>
          <a:xfrm>
            <a:off x="1431779" y="2433600"/>
            <a:ext cx="3354417" cy="339907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Special Schedules</a:t>
            </a:r>
            <a:endParaRPr sz="3600" b="0" i="0" u="none" strike="noStrike" cap="none">
              <a:solidFill>
                <a:schemeClr val="lt2"/>
              </a:solidFill>
              <a:latin typeface="Century Gothic"/>
              <a:ea typeface="Century Gothic"/>
              <a:cs typeface="Century Gothic"/>
              <a:sym typeface="Century Gothic"/>
            </a:endParaRPr>
          </a:p>
        </p:txBody>
      </p:sp>
      <p:sp>
        <p:nvSpPr>
          <p:cNvPr id="372" name="Shape 372"/>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200000"/>
              </a:lnSpc>
              <a:spcBef>
                <a:spcPts val="0"/>
              </a:spcBef>
              <a:spcAft>
                <a:spcPts val="0"/>
              </a:spcAft>
              <a:buClr>
                <a:schemeClr val="accent1"/>
              </a:buClr>
              <a:buSzPts val="1920"/>
              <a:buFont typeface="Wingdings" panose="05000000000000000000" pitchFamily="2" charset="2"/>
              <a:buChar char="q"/>
            </a:pPr>
            <a:r>
              <a:rPr lang="en-US" sz="2400" dirty="0"/>
              <a:t>Fontana Frazier</a:t>
            </a:r>
            <a:r>
              <a:rPr lang="en-US" sz="2400" b="0" i="0" u="none" strike="noStrike" cap="none" dirty="0">
                <a:solidFill>
                  <a:srgbClr val="3F3F3F"/>
                </a:solidFill>
                <a:latin typeface="Century Gothic"/>
                <a:ea typeface="Century Gothic"/>
                <a:cs typeface="Century Gothic"/>
                <a:sym typeface="Century Gothic"/>
              </a:rPr>
              <a:t>, Panhellenic President</a:t>
            </a:r>
            <a:endParaRPr dirty="0"/>
          </a:p>
          <a:p>
            <a:pPr marL="342900" lvl="0" indent="-342900">
              <a:lnSpc>
                <a:spcPct val="200000"/>
              </a:lnSpc>
              <a:buSzPts val="192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Consists of conflicts such as</a:t>
            </a:r>
            <a:r>
              <a:rPr lang="en-US" sz="2400" dirty="0"/>
              <a:t>: Sports Teams, Band, </a:t>
            </a:r>
            <a:r>
              <a:rPr lang="en-US" sz="2400" b="0" i="0" u="none" strike="noStrike" cap="none" dirty="0">
                <a:solidFill>
                  <a:srgbClr val="3F3F3F"/>
                </a:solidFill>
                <a:latin typeface="Century Gothic"/>
                <a:ea typeface="Century Gothic"/>
                <a:cs typeface="Century Gothic"/>
                <a:sym typeface="Century Gothic"/>
              </a:rPr>
              <a:t>Show Girls, Cheerleaders, Summer School, ROTC, etc. </a:t>
            </a:r>
            <a:endParaRPr dirty="0"/>
          </a:p>
          <a:p>
            <a:pPr marL="342900" marR="0" lvl="0" indent="-342900" algn="l" rtl="0">
              <a:lnSpc>
                <a:spcPct val="200000"/>
              </a:lnSpc>
              <a:spcBef>
                <a:spcPts val="1000"/>
              </a:spcBef>
              <a:spcAft>
                <a:spcPts val="0"/>
              </a:spcAft>
              <a:buClr>
                <a:schemeClr val="accent1"/>
              </a:buClr>
              <a:buSzPts val="192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If I need a special schedule, how do I arrange this? </a:t>
            </a:r>
            <a:endParaRPr dirty="0"/>
          </a:p>
          <a:p>
            <a:pPr marL="342900" marR="0" lvl="0" indent="-251459" algn="l" rtl="0">
              <a:lnSpc>
                <a:spcPct val="200000"/>
              </a:lnSpc>
              <a:spcBef>
                <a:spcPts val="1000"/>
              </a:spcBef>
              <a:spcAft>
                <a:spcPts val="0"/>
              </a:spcAft>
              <a:buClr>
                <a:schemeClr val="accent1"/>
              </a:buClr>
              <a:buSzPts val="1440"/>
              <a:buFont typeface="Noto Sans Symbols"/>
              <a:buNone/>
            </a:pPr>
            <a:endParaRPr sz="18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PNM Code of Conduct</a:t>
            </a:r>
            <a:endParaRPr sz="3600" b="0" i="0" u="none" strike="noStrike" cap="none">
              <a:solidFill>
                <a:schemeClr val="lt2"/>
              </a:solidFill>
              <a:latin typeface="Century Gothic"/>
              <a:ea typeface="Century Gothic"/>
              <a:cs typeface="Century Gothic"/>
              <a:sym typeface="Century Gothic"/>
            </a:endParaRPr>
          </a:p>
        </p:txBody>
      </p:sp>
      <p:sp>
        <p:nvSpPr>
          <p:cNvPr id="378" name="Shape 378"/>
          <p:cNvSpPr txBox="1">
            <a:spLocks noGrp="1"/>
          </p:cNvSpPr>
          <p:nvPr>
            <p:ph type="body" idx="1"/>
          </p:nvPr>
        </p:nvSpPr>
        <p:spPr>
          <a:xfrm>
            <a:off x="521110" y="2347470"/>
            <a:ext cx="11149780" cy="3416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200000"/>
              </a:lnSpc>
              <a:spcBef>
                <a:spcPts val="0"/>
              </a:spcBef>
              <a:spcAft>
                <a:spcPts val="0"/>
              </a:spcAft>
              <a:buClr>
                <a:schemeClr val="accent1"/>
              </a:buClr>
              <a:buSzPts val="1600"/>
              <a:buFont typeface="Wingdings" panose="05000000000000000000" pitchFamily="2" charset="2"/>
              <a:buChar char="q"/>
            </a:pPr>
            <a:r>
              <a:rPr lang="en-US" sz="2800" b="0" i="0" u="none" strike="noStrike" cap="none" dirty="0">
                <a:solidFill>
                  <a:srgbClr val="3F3F3F"/>
                </a:solidFill>
                <a:latin typeface="Century Gothic"/>
                <a:ea typeface="Century Gothic"/>
                <a:cs typeface="Century Gothic"/>
                <a:sym typeface="Century Gothic"/>
              </a:rPr>
              <a:t>Document each PNM signs </a:t>
            </a:r>
            <a:endParaRPr sz="2400" dirty="0"/>
          </a:p>
          <a:p>
            <a:pPr marL="342900" marR="0" lvl="0" indent="-342900" algn="l" rtl="0">
              <a:lnSpc>
                <a:spcPct val="200000"/>
              </a:lnSpc>
              <a:spcBef>
                <a:spcPts val="1000"/>
              </a:spcBef>
              <a:spcAft>
                <a:spcPts val="0"/>
              </a:spcAft>
              <a:buClr>
                <a:schemeClr val="accent1"/>
              </a:buClr>
              <a:buSzPts val="1600"/>
              <a:buFont typeface="Wingdings" panose="05000000000000000000" pitchFamily="2" charset="2"/>
              <a:buChar char="q"/>
            </a:pPr>
            <a:r>
              <a:rPr lang="en-US" sz="2800" b="0" i="0" u="none" strike="noStrike" cap="none" dirty="0">
                <a:solidFill>
                  <a:srgbClr val="3F3F3F"/>
                </a:solidFill>
                <a:latin typeface="Century Gothic"/>
                <a:ea typeface="Century Gothic"/>
                <a:cs typeface="Century Gothic"/>
                <a:sym typeface="Century Gothic"/>
              </a:rPr>
              <a:t>Code of respect and behavior </a:t>
            </a:r>
            <a:endParaRPr sz="2400" dirty="0"/>
          </a:p>
          <a:p>
            <a:pPr marL="342900" marR="0" lvl="0" indent="-342900" algn="l" rtl="0">
              <a:lnSpc>
                <a:spcPct val="200000"/>
              </a:lnSpc>
              <a:spcBef>
                <a:spcPts val="1000"/>
              </a:spcBef>
              <a:spcAft>
                <a:spcPts val="0"/>
              </a:spcAft>
              <a:buClr>
                <a:schemeClr val="accent1"/>
              </a:buClr>
              <a:buSzPts val="1600"/>
              <a:buFont typeface="Wingdings" panose="05000000000000000000" pitchFamily="2" charset="2"/>
              <a:buChar char="q"/>
            </a:pPr>
            <a:r>
              <a:rPr lang="en-US" sz="2800" b="0" i="0" u="none" strike="noStrike" cap="none" dirty="0">
                <a:solidFill>
                  <a:srgbClr val="3F3F3F"/>
                </a:solidFill>
                <a:latin typeface="Century Gothic"/>
                <a:ea typeface="Century Gothic"/>
                <a:cs typeface="Century Gothic"/>
                <a:sym typeface="Century Gothic"/>
              </a:rPr>
              <a:t>If a PNM violates this code, she will have a meeting with the Recruitment </a:t>
            </a:r>
            <a:r>
              <a:rPr lang="en-US" sz="2800" dirty="0"/>
              <a:t>T</a:t>
            </a:r>
            <a:r>
              <a:rPr lang="en-US" sz="2800" b="0" i="0" u="none" strike="noStrike" cap="none" dirty="0">
                <a:solidFill>
                  <a:srgbClr val="3F3F3F"/>
                </a:solidFill>
                <a:latin typeface="Century Gothic"/>
                <a:ea typeface="Century Gothic"/>
                <a:cs typeface="Century Gothic"/>
                <a:sym typeface="Century Gothic"/>
              </a:rPr>
              <a:t>eam and have the potential to be removed from the process </a:t>
            </a:r>
            <a:endParaRPr sz="2400" dirty="0"/>
          </a:p>
          <a:p>
            <a:pPr marL="342900" marR="0" lvl="0" indent="-251459" algn="l" rtl="0">
              <a:lnSpc>
                <a:spcPct val="200000"/>
              </a:lnSpc>
              <a:spcBef>
                <a:spcPts val="1000"/>
              </a:spcBef>
              <a:spcAft>
                <a:spcPts val="0"/>
              </a:spcAft>
              <a:buClr>
                <a:schemeClr val="accent1"/>
              </a:buClr>
              <a:buSzPts val="1440"/>
              <a:buFont typeface="Noto Sans Symbols"/>
              <a:buNone/>
            </a:pPr>
            <a:endParaRPr sz="18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Infractions</a:t>
            </a:r>
            <a:endParaRPr sz="3600" b="0" i="0" u="none" strike="noStrike" cap="none">
              <a:solidFill>
                <a:schemeClr val="lt2"/>
              </a:solidFill>
              <a:latin typeface="Century Gothic"/>
              <a:ea typeface="Century Gothic"/>
              <a:cs typeface="Century Gothic"/>
              <a:sym typeface="Century Gothic"/>
            </a:endParaRPr>
          </a:p>
        </p:txBody>
      </p:sp>
      <p:sp>
        <p:nvSpPr>
          <p:cNvPr id="384" name="Shape 384"/>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1920"/>
              <a:buFont typeface="Wingdings" panose="05000000000000000000" pitchFamily="2" charset="2"/>
              <a:buChar char="q"/>
            </a:pPr>
            <a:r>
              <a:rPr lang="en-US" sz="4000" b="0" i="0" u="none" strike="noStrike" cap="none" dirty="0">
                <a:solidFill>
                  <a:srgbClr val="3F3F3F"/>
                </a:solidFill>
                <a:latin typeface="Century Gothic"/>
                <a:ea typeface="Century Gothic"/>
                <a:cs typeface="Century Gothic"/>
                <a:sym typeface="Century Gothic"/>
              </a:rPr>
              <a:t>Violations of Panhellenic bylaws, Code of Ethics or NPC Unanimous Agreements </a:t>
            </a:r>
            <a:endParaRPr sz="3200" dirty="0"/>
          </a:p>
          <a:p>
            <a:pPr marL="342900" marR="0" lvl="0" indent="-342900" algn="l" rtl="0">
              <a:spcBef>
                <a:spcPts val="1000"/>
              </a:spcBef>
              <a:spcAft>
                <a:spcPts val="0"/>
              </a:spcAft>
              <a:buClr>
                <a:schemeClr val="accent1"/>
              </a:buClr>
              <a:buSzPts val="1920"/>
              <a:buFont typeface="Wingdings" panose="05000000000000000000" pitchFamily="2" charset="2"/>
              <a:buChar char="q"/>
            </a:pPr>
            <a:r>
              <a:rPr lang="en-US" sz="4000" b="0" i="0" u="none" strike="noStrike" cap="none" dirty="0">
                <a:solidFill>
                  <a:srgbClr val="3F3F3F"/>
                </a:solidFill>
                <a:latin typeface="Century Gothic"/>
                <a:ea typeface="Century Gothic"/>
                <a:cs typeface="Century Gothic"/>
                <a:sym typeface="Century Gothic"/>
              </a:rPr>
              <a:t>Rho Gammas can get Violation Report forms if needed</a:t>
            </a:r>
            <a:endParaRPr sz="3200" dirty="0"/>
          </a:p>
          <a:p>
            <a:pPr marL="342900" marR="0" lvl="0" indent="-220980" algn="l" rtl="0">
              <a:spcBef>
                <a:spcPts val="1000"/>
              </a:spcBef>
              <a:spcAft>
                <a:spcPts val="0"/>
              </a:spcAft>
              <a:buClr>
                <a:schemeClr val="accent1"/>
              </a:buClr>
              <a:buSzPts val="1920"/>
              <a:buFont typeface="Noto Sans Symbols"/>
              <a:buNone/>
            </a:pPr>
            <a:endParaRPr sz="2400" b="0" i="0" u="none" strike="noStrike" cap="none" dirty="0">
              <a:solidFill>
                <a:srgbClr val="3F3F3F"/>
              </a:solidFill>
              <a:latin typeface="Century Gothic"/>
              <a:ea typeface="Century Gothic"/>
              <a:cs typeface="Century Gothic"/>
              <a:sym typeface="Century Gothic"/>
            </a:endParaRPr>
          </a:p>
        </p:txBody>
      </p:sp>
      <p:sp>
        <p:nvSpPr>
          <p:cNvPr id="2" name="5-Point Star 1">
            <a:extLst>
              <a:ext uri="{FF2B5EF4-FFF2-40B4-BE49-F238E27FC236}">
                <a16:creationId xmlns:a16="http://schemas.microsoft.com/office/drawing/2014/main" id="{B9C5ACD5-EC21-5D48-BBD9-B3B2F777710D}"/>
              </a:ext>
            </a:extLst>
          </p:cNvPr>
          <p:cNvSpPr/>
          <p:nvPr/>
        </p:nvSpPr>
        <p:spPr>
          <a:xfrm>
            <a:off x="9044829" y="4916744"/>
            <a:ext cx="1743075" cy="14573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MRABA</a:t>
            </a:r>
            <a:endParaRPr sz="3600" b="0" i="0" u="none" strike="noStrike" cap="none">
              <a:solidFill>
                <a:schemeClr val="lt2"/>
              </a:solidFill>
              <a:latin typeface="Century Gothic"/>
              <a:ea typeface="Century Gothic"/>
              <a:cs typeface="Century Gothic"/>
              <a:sym typeface="Century Gothic"/>
            </a:endParaRPr>
          </a:p>
        </p:txBody>
      </p:sp>
      <p:sp>
        <p:nvSpPr>
          <p:cNvPr id="397" name="Shape 397"/>
          <p:cNvSpPr txBox="1">
            <a:spLocks noGrp="1"/>
          </p:cNvSpPr>
          <p:nvPr>
            <p:ph type="body" idx="1"/>
          </p:nvPr>
        </p:nvSpPr>
        <p:spPr>
          <a:xfrm>
            <a:off x="1154954" y="2691990"/>
            <a:ext cx="9778517" cy="3866125"/>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After Preference Round, PNMs complete the Membership Recruitment Acceptance Binding Agreement (MRABA). </a:t>
            </a:r>
            <a:endParaRPr dirty="0"/>
          </a:p>
          <a:p>
            <a:pPr marL="342900" marR="0" lvl="0" indent="-342900" algn="l" rtl="0">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PNMs will be able to see the terms of this agreement in at least 4 different formats, including in an individual conversation with a TCU Professional Staff member.</a:t>
            </a:r>
            <a:endParaRPr dirty="0"/>
          </a:p>
          <a:p>
            <a:pPr marL="342900" marR="0" lvl="0" indent="-342900" algn="l" rtl="0">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We encourage PNMs to list each chapter they attended on Preference Round because this maximizes her opportunity for membership. We want as many women as possible to join the sorority experience.</a:t>
            </a:r>
            <a:endParaRPr dirty="0"/>
          </a:p>
          <a:p>
            <a:pPr marL="342900" marR="0" lvl="0" indent="-342900" algn="l" rtl="0">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PNMs do not have to list each chapter they attended during Preference Round; however, this is called </a:t>
            </a:r>
            <a:r>
              <a:rPr lang="en-US" sz="1800" b="0" i="1" u="none" strike="noStrike" cap="none" dirty="0">
                <a:solidFill>
                  <a:srgbClr val="3F3F3F"/>
                </a:solidFill>
                <a:latin typeface="Century Gothic"/>
                <a:ea typeface="Century Gothic"/>
                <a:cs typeface="Century Gothic"/>
                <a:sym typeface="Century Gothic"/>
              </a:rPr>
              <a:t>Intentional Single Preference </a:t>
            </a:r>
            <a:r>
              <a:rPr lang="en-US" sz="1800" b="0" i="0" u="none" strike="noStrike" cap="none" dirty="0">
                <a:solidFill>
                  <a:srgbClr val="3F3F3F"/>
                </a:solidFill>
                <a:latin typeface="Century Gothic"/>
                <a:ea typeface="Century Gothic"/>
                <a:cs typeface="Century Gothic"/>
                <a:sym typeface="Century Gothic"/>
              </a:rPr>
              <a:t>and she may limit her opportunity for membership and not receive a bid. </a:t>
            </a:r>
          </a:p>
          <a:p>
            <a:pPr marL="342900" marR="0" lvl="0" indent="-342900" algn="l" rtl="0">
              <a:spcBef>
                <a:spcPts val="1000"/>
              </a:spcBef>
              <a:spcAft>
                <a:spcPts val="0"/>
              </a:spcAft>
              <a:buClr>
                <a:schemeClr val="accent1"/>
              </a:buClr>
              <a:buSzPts val="1440"/>
              <a:buFont typeface="Wingdings" panose="05000000000000000000" pitchFamily="2" charset="2"/>
              <a:buChar char="q"/>
            </a:pPr>
            <a:r>
              <a:rPr lang="en-US" dirty="0"/>
              <a:t>PNMs should not list a sorority they would not accept a bid to membership from</a:t>
            </a:r>
            <a:endParaRPr dirty="0"/>
          </a:p>
          <a:p>
            <a:pPr marL="342900" marR="0" lvl="0" indent="-251459" algn="l" rtl="0">
              <a:spcBef>
                <a:spcPts val="1000"/>
              </a:spcBef>
              <a:spcAft>
                <a:spcPts val="0"/>
              </a:spcAft>
              <a:buClr>
                <a:schemeClr val="accent1"/>
              </a:buClr>
              <a:buSzPts val="1440"/>
              <a:buFont typeface="Noto Sans Symbols"/>
              <a:buNone/>
            </a:pPr>
            <a:endParaRPr sz="18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MRABA Example</a:t>
            </a:r>
            <a:endParaRPr sz="3600" b="0" i="0" u="none" strike="noStrike" cap="none">
              <a:solidFill>
                <a:schemeClr val="lt2"/>
              </a:solidFill>
              <a:latin typeface="Century Gothic"/>
              <a:ea typeface="Century Gothic"/>
              <a:cs typeface="Century Gothic"/>
              <a:sym typeface="Century Gothic"/>
            </a:endParaRPr>
          </a:p>
        </p:txBody>
      </p:sp>
      <p:sp>
        <p:nvSpPr>
          <p:cNvPr id="391" name="Shape 391"/>
          <p:cNvSpPr txBox="1"/>
          <p:nvPr/>
        </p:nvSpPr>
        <p:spPr>
          <a:xfrm>
            <a:off x="10869283" y="5641675"/>
            <a:ext cx="184731"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003" y="2440173"/>
            <a:ext cx="5654301" cy="37118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1" y="2440172"/>
            <a:ext cx="5509614" cy="360449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MRABA Continued</a:t>
            </a:r>
            <a:endParaRPr sz="3600" b="0" i="0" u="none" strike="noStrike" cap="none">
              <a:solidFill>
                <a:schemeClr val="lt2"/>
              </a:solidFill>
              <a:latin typeface="Century Gothic"/>
              <a:ea typeface="Century Gothic"/>
              <a:cs typeface="Century Gothic"/>
              <a:sym typeface="Century Gothic"/>
            </a:endParaRPr>
          </a:p>
        </p:txBody>
      </p:sp>
      <p:sp>
        <p:nvSpPr>
          <p:cNvPr id="403" name="Shape 403"/>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accent1"/>
              </a:buClr>
              <a:buSzPts val="1628"/>
              <a:buFont typeface="Noto Sans Symbols"/>
              <a:buNone/>
            </a:pPr>
            <a:r>
              <a:rPr lang="en-US" sz="2035" b="1" i="0" u="sng" strike="noStrike" cap="none" dirty="0">
                <a:solidFill>
                  <a:srgbClr val="3F3F3F"/>
                </a:solidFill>
                <a:latin typeface="Century Gothic"/>
                <a:ea typeface="Century Gothic"/>
                <a:cs typeface="Century Gothic"/>
                <a:sym typeface="Century Gothic"/>
              </a:rPr>
              <a:t>Main points that must be understood: </a:t>
            </a:r>
            <a:endParaRPr sz="2035" b="0" i="0" u="sng" strike="noStrike" cap="none" dirty="0">
              <a:solidFill>
                <a:srgbClr val="3F3F3F"/>
              </a:solidFill>
              <a:latin typeface="Century Gothic"/>
              <a:ea typeface="Century Gothic"/>
              <a:cs typeface="Century Gothic"/>
              <a:sym typeface="Century Gothic"/>
            </a:endParaRPr>
          </a:p>
          <a:p>
            <a:pPr marL="342900" marR="0" lvl="0" indent="-342900" algn="l" rtl="0">
              <a:lnSpc>
                <a:spcPct val="80000"/>
              </a:lnSpc>
              <a:spcBef>
                <a:spcPts val="1000"/>
              </a:spcBef>
              <a:spcAft>
                <a:spcPts val="0"/>
              </a:spcAft>
              <a:buClr>
                <a:schemeClr val="accent1"/>
              </a:buClr>
              <a:buSzPts val="1332"/>
              <a:buFont typeface="Wingdings" panose="05000000000000000000" pitchFamily="2" charset="2"/>
              <a:buChar char="q"/>
            </a:pPr>
            <a:r>
              <a:rPr lang="en-US" sz="1665" b="0" i="0" u="none" strike="noStrike" cap="none" dirty="0">
                <a:solidFill>
                  <a:srgbClr val="3F3F3F"/>
                </a:solidFill>
                <a:latin typeface="Century Gothic"/>
                <a:ea typeface="Century Gothic"/>
                <a:cs typeface="Century Gothic"/>
                <a:sym typeface="Century Gothic"/>
              </a:rPr>
              <a:t>Changes cannot be made once the card is submitted </a:t>
            </a:r>
            <a:endParaRPr dirty="0"/>
          </a:p>
          <a:p>
            <a:pPr marL="342900" marR="0" lvl="0" indent="-342900" algn="l" rtl="0">
              <a:lnSpc>
                <a:spcPct val="80000"/>
              </a:lnSpc>
              <a:spcBef>
                <a:spcPts val="1000"/>
              </a:spcBef>
              <a:spcAft>
                <a:spcPts val="0"/>
              </a:spcAft>
              <a:buClr>
                <a:schemeClr val="accent1"/>
              </a:buClr>
              <a:buSzPts val="1332"/>
              <a:buFont typeface="Wingdings" panose="05000000000000000000" pitchFamily="2" charset="2"/>
              <a:buChar char="q"/>
            </a:pPr>
            <a:r>
              <a:rPr lang="en-US" sz="1665" b="0" i="0" u="none" strike="noStrike" cap="none" dirty="0">
                <a:solidFill>
                  <a:srgbClr val="3F3F3F"/>
                </a:solidFill>
                <a:latin typeface="Century Gothic"/>
                <a:ea typeface="Century Gothic"/>
                <a:cs typeface="Century Gothic"/>
                <a:sym typeface="Century Gothic"/>
              </a:rPr>
              <a:t>PNMs must be willing to accept a bid from any of the chapters they list on their MRABA card. If a PNM is matched to a chapter during this process, she is bound until the next primary recruitment. Meaning, if she </a:t>
            </a:r>
            <a:r>
              <a:rPr lang="en-US" sz="1665" b="0" i="0" u="none" strike="noStrike" cap="none" dirty="0" err="1">
                <a:solidFill>
                  <a:srgbClr val="3F3F3F"/>
                </a:solidFill>
                <a:latin typeface="Century Gothic"/>
                <a:ea typeface="Century Gothic"/>
                <a:cs typeface="Century Gothic"/>
                <a:sym typeface="Century Gothic"/>
              </a:rPr>
              <a:t>depledges</a:t>
            </a:r>
            <a:r>
              <a:rPr lang="en-US" sz="1665" b="0" i="0" u="none" strike="noStrike" cap="none" dirty="0">
                <a:solidFill>
                  <a:srgbClr val="3F3F3F"/>
                </a:solidFill>
                <a:latin typeface="Century Gothic"/>
                <a:ea typeface="Century Gothic"/>
                <a:cs typeface="Century Gothic"/>
                <a:sym typeface="Century Gothic"/>
              </a:rPr>
              <a:t> or drops the organization, she cannot pledge another TCU Panhellenic sorority until August 2020. </a:t>
            </a:r>
            <a:endParaRPr sz="1665"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80000"/>
              </a:lnSpc>
              <a:spcBef>
                <a:spcPts val="1000"/>
              </a:spcBef>
              <a:spcAft>
                <a:spcPts val="0"/>
              </a:spcAft>
              <a:buClr>
                <a:schemeClr val="accent1"/>
              </a:buClr>
              <a:buSzPts val="1332"/>
              <a:buFont typeface="Wingdings" panose="05000000000000000000" pitchFamily="2" charset="2"/>
              <a:buChar char="q"/>
            </a:pPr>
            <a:r>
              <a:rPr lang="en-US" sz="1665" b="0" i="0" u="none" strike="noStrike" cap="none" dirty="0">
                <a:solidFill>
                  <a:srgbClr val="3F3F3F"/>
                </a:solidFill>
                <a:latin typeface="Century Gothic"/>
                <a:ea typeface="Century Gothic"/>
                <a:cs typeface="Century Gothic"/>
                <a:sym typeface="Century Gothic"/>
              </a:rPr>
              <a:t>If and ONLY if a PNM is unmatched during bid matching or withdraws PRIOR to signing her MRABA is she eligible to pledge a TCU Panhellenic sorority during the 2019-2020 school year. </a:t>
            </a:r>
            <a:endParaRPr dirty="0"/>
          </a:p>
          <a:p>
            <a:pPr marL="342900" marR="0" lvl="0" indent="-342900" algn="l" rtl="0">
              <a:lnSpc>
                <a:spcPct val="80000"/>
              </a:lnSpc>
              <a:spcBef>
                <a:spcPts val="1000"/>
              </a:spcBef>
              <a:spcAft>
                <a:spcPts val="0"/>
              </a:spcAft>
              <a:buClr>
                <a:schemeClr val="accent1"/>
              </a:buClr>
              <a:buSzPts val="1332"/>
              <a:buFont typeface="Wingdings" panose="05000000000000000000" pitchFamily="2" charset="2"/>
              <a:buChar char="q"/>
            </a:pPr>
            <a:r>
              <a:rPr lang="en-US" sz="1665" b="0" i="0" u="none" strike="noStrike" cap="none" dirty="0">
                <a:solidFill>
                  <a:srgbClr val="3F3F3F"/>
                </a:solidFill>
                <a:latin typeface="Century Gothic"/>
                <a:ea typeface="Century Gothic"/>
                <a:cs typeface="Century Gothic"/>
                <a:sym typeface="Century Gothic"/>
              </a:rPr>
              <a:t>There are no guarantees that any of our organizations will be open for membership, (COB) beyond the formal recruitment process. </a:t>
            </a:r>
            <a:endParaRPr dirty="0"/>
          </a:p>
          <a:p>
            <a:pPr marL="342900" marR="0" lvl="0" indent="-258318" algn="l" rtl="0">
              <a:lnSpc>
                <a:spcPct val="80000"/>
              </a:lnSpc>
              <a:spcBef>
                <a:spcPts val="1000"/>
              </a:spcBef>
              <a:spcAft>
                <a:spcPts val="0"/>
              </a:spcAft>
              <a:buClr>
                <a:schemeClr val="accent1"/>
              </a:buClr>
              <a:buSzPts val="1332"/>
              <a:buFont typeface="Noto Sans Symbols"/>
              <a:buNone/>
            </a:pPr>
            <a:endParaRPr sz="1665"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Bid Day</a:t>
            </a:r>
            <a:endParaRPr sz="3600" b="0" i="0" u="none" strike="noStrike" cap="none">
              <a:solidFill>
                <a:schemeClr val="lt2"/>
              </a:solidFill>
              <a:latin typeface="Century Gothic"/>
              <a:ea typeface="Century Gothic"/>
              <a:cs typeface="Century Gothic"/>
              <a:sym typeface="Century Gothic"/>
            </a:endParaRPr>
          </a:p>
        </p:txBody>
      </p:sp>
      <p:sp>
        <p:nvSpPr>
          <p:cNvPr id="409" name="Shape 409"/>
          <p:cNvSpPr txBox="1">
            <a:spLocks noGrp="1"/>
          </p:cNvSpPr>
          <p:nvPr>
            <p:ph type="body" idx="1"/>
          </p:nvPr>
        </p:nvSpPr>
        <p:spPr>
          <a:xfrm>
            <a:off x="1423913" y="2302415"/>
            <a:ext cx="8825659" cy="442176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accent1"/>
              </a:buClr>
              <a:buSzPts val="192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PNMs will report to the BLUU Ballroom at 2:30pm </a:t>
            </a:r>
            <a:endParaRPr dirty="0"/>
          </a:p>
          <a:p>
            <a:pPr marL="342900" marR="0" lvl="0" indent="-342900" algn="l" rtl="0">
              <a:lnSpc>
                <a:spcPct val="150000"/>
              </a:lnSpc>
              <a:spcBef>
                <a:spcPts val="1000"/>
              </a:spcBef>
              <a:spcAft>
                <a:spcPts val="0"/>
              </a:spcAft>
              <a:buClr>
                <a:schemeClr val="accent1"/>
              </a:buClr>
              <a:buSzPts val="192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Rho Gammas will reveal their affiliation </a:t>
            </a:r>
            <a:endParaRPr dirty="0"/>
          </a:p>
          <a:p>
            <a:pPr marL="342900" marR="0" lvl="0" indent="-342900" algn="l" rtl="0">
              <a:lnSpc>
                <a:spcPct val="150000"/>
              </a:lnSpc>
              <a:spcBef>
                <a:spcPts val="1000"/>
              </a:spcBef>
              <a:spcAft>
                <a:spcPts val="0"/>
              </a:spcAft>
              <a:buClr>
                <a:schemeClr val="accent1"/>
              </a:buClr>
              <a:buSzPts val="192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PNMs will open their bid cards and join representatives from their sorority </a:t>
            </a:r>
            <a:endParaRPr dirty="0"/>
          </a:p>
          <a:p>
            <a:pPr marL="342900" marR="0" lvl="0" indent="-342900" algn="l" rtl="0">
              <a:lnSpc>
                <a:spcPct val="150000"/>
              </a:lnSpc>
              <a:spcBef>
                <a:spcPts val="1000"/>
              </a:spcBef>
              <a:spcAft>
                <a:spcPts val="0"/>
              </a:spcAft>
              <a:buClr>
                <a:schemeClr val="accent1"/>
              </a:buClr>
              <a:buSzPts val="192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Activities begin at 2:30pm </a:t>
            </a:r>
            <a:endParaRPr dirty="0"/>
          </a:p>
          <a:p>
            <a:pPr marL="342900" marR="0" lvl="0" indent="-342900" algn="l" rtl="0">
              <a:lnSpc>
                <a:spcPct val="150000"/>
              </a:lnSpc>
              <a:spcBef>
                <a:spcPts val="1000"/>
              </a:spcBef>
              <a:spcAft>
                <a:spcPts val="0"/>
              </a:spcAft>
              <a:buClr>
                <a:schemeClr val="accent1"/>
              </a:buClr>
              <a:buSzPts val="192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Alcohol free </a:t>
            </a:r>
          </a:p>
          <a:p>
            <a:pPr marL="342900" marR="0" lvl="0" indent="-342900" algn="l" rtl="0">
              <a:lnSpc>
                <a:spcPct val="150000"/>
              </a:lnSpc>
              <a:spcBef>
                <a:spcPts val="1000"/>
              </a:spcBef>
              <a:spcAft>
                <a:spcPts val="0"/>
              </a:spcAft>
              <a:buClr>
                <a:schemeClr val="accent1"/>
              </a:buClr>
              <a:buSzPts val="1920"/>
              <a:buFont typeface="Wingdings" panose="05000000000000000000" pitchFamily="2" charset="2"/>
              <a:buChar char="q"/>
            </a:pPr>
            <a:r>
              <a:rPr lang="en-US" sz="2400" dirty="0"/>
              <a:t>Should parents attend?</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1764554" y="2693396"/>
            <a:ext cx="8825660" cy="1822514"/>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lt2"/>
              </a:buClr>
              <a:buSzPts val="6000"/>
              <a:buFont typeface="Century Gothic"/>
              <a:buNone/>
            </a:pPr>
            <a:r>
              <a:rPr lang="en-US" sz="6000" b="0" i="0" u="none" strike="noStrike" cap="none" dirty="0">
                <a:solidFill>
                  <a:schemeClr val="lt2"/>
                </a:solidFill>
                <a:latin typeface="Century Gothic"/>
                <a:ea typeface="Century Gothic"/>
                <a:cs typeface="Century Gothic"/>
                <a:sym typeface="Century Gothic"/>
              </a:rPr>
              <a:t>What to Wear during Recruitment!</a:t>
            </a:r>
            <a:endParaRPr sz="6000" b="0" i="0" u="none" strike="noStrike" cap="none" dirty="0">
              <a:solidFill>
                <a:schemeClr val="lt2"/>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What to Wear: Round 1 (Days 1 &amp; 2)</a:t>
            </a:r>
            <a:endParaRPr sz="3600" b="0" i="0" u="none" strike="noStrike" cap="none">
              <a:solidFill>
                <a:schemeClr val="lt2"/>
              </a:solidFill>
              <a:latin typeface="Century Gothic"/>
              <a:ea typeface="Century Gothic"/>
              <a:cs typeface="Century Gothic"/>
              <a:sym typeface="Century Gothic"/>
            </a:endParaRPr>
          </a:p>
        </p:txBody>
      </p:sp>
      <p:sp>
        <p:nvSpPr>
          <p:cNvPr id="421" name="Shape 421"/>
          <p:cNvSpPr txBox="1">
            <a:spLocks noGrp="1"/>
          </p:cNvSpPr>
          <p:nvPr>
            <p:ph type="body" idx="2"/>
          </p:nvPr>
        </p:nvSpPr>
        <p:spPr>
          <a:xfrm>
            <a:off x="6208712" y="2603500"/>
            <a:ext cx="4825159" cy="34163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1440"/>
              <a:buFont typeface="Wingdings" panose="05000000000000000000" pitchFamily="2" charset="2"/>
              <a:buChar char="q"/>
            </a:pPr>
            <a:r>
              <a:rPr lang="en-US" sz="2400" b="1" i="0" u="none" strike="noStrike" cap="none" dirty="0">
                <a:solidFill>
                  <a:srgbClr val="3F3F3F"/>
                </a:solidFill>
                <a:latin typeface="Century Gothic"/>
                <a:ea typeface="Century Gothic"/>
                <a:cs typeface="Century Gothic"/>
                <a:sym typeface="Century Gothic"/>
              </a:rPr>
              <a:t>What to wear: </a:t>
            </a:r>
            <a:r>
              <a:rPr lang="en-US" sz="2400" b="0" i="0" u="none" strike="noStrike" cap="none" dirty="0">
                <a:solidFill>
                  <a:srgbClr val="3F3F3F"/>
                </a:solidFill>
                <a:latin typeface="Century Gothic"/>
                <a:ea typeface="Century Gothic"/>
                <a:cs typeface="Century Gothic"/>
                <a:sym typeface="Century Gothic"/>
              </a:rPr>
              <a:t>PNMs will receive T-Shirts for Rounds 1 and 2. Wear this with any cute bottoms like casual shorts to wear as bottoms</a:t>
            </a:r>
            <a:endParaRPr sz="2400" dirty="0"/>
          </a:p>
          <a:p>
            <a:pPr marL="342900" marR="0" lvl="0" indent="-342900" algn="l" rtl="0">
              <a:spcBef>
                <a:spcPts val="1000"/>
              </a:spcBef>
              <a:spcAft>
                <a:spcPts val="0"/>
              </a:spcAft>
              <a:buClr>
                <a:schemeClr val="accent1"/>
              </a:buClr>
              <a:buSzPts val="1440"/>
              <a:buFont typeface="Wingdings" panose="05000000000000000000" pitchFamily="2" charset="2"/>
              <a:buChar char="q"/>
            </a:pPr>
            <a:r>
              <a:rPr lang="en-US" sz="2400" b="1" dirty="0"/>
              <a:t>Shoes</a:t>
            </a:r>
          </a:p>
          <a:p>
            <a:pPr marL="800100" lvl="1" indent="-342900">
              <a:buSzPts val="1440"/>
              <a:buFont typeface="Wingdings" panose="05000000000000000000" pitchFamily="2" charset="2"/>
              <a:buChar char="q"/>
            </a:pPr>
            <a:r>
              <a:rPr lang="en-US" sz="2200" dirty="0"/>
              <a:t>Closed-toe shoes are strongly recommended but not required!</a:t>
            </a:r>
            <a:endParaRPr lang="en-US" sz="2200" i="0" u="none" strike="noStrike" cap="none" dirty="0">
              <a:solidFill>
                <a:srgbClr val="3F3F3F"/>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3DCF22A0-4293-0D48-8337-4B582E6D2520}"/>
              </a:ext>
            </a:extLst>
          </p:cNvPr>
          <p:cNvPicPr>
            <a:picLocks noChangeAspect="1"/>
          </p:cNvPicPr>
          <p:nvPr/>
        </p:nvPicPr>
        <p:blipFill>
          <a:blip r:embed="rId3"/>
          <a:stretch>
            <a:fillRect/>
          </a:stretch>
        </p:blipFill>
        <p:spPr>
          <a:xfrm>
            <a:off x="625898" y="2603500"/>
            <a:ext cx="5357391" cy="35687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What to Wear: Round 2 (Days 3 &amp; 4)</a:t>
            </a:r>
            <a:endParaRPr sz="3600" b="0" i="0" u="none" strike="noStrike" cap="none">
              <a:solidFill>
                <a:schemeClr val="lt2"/>
              </a:solidFill>
              <a:latin typeface="Century Gothic"/>
              <a:ea typeface="Century Gothic"/>
              <a:cs typeface="Century Gothic"/>
              <a:sym typeface="Century Gothic"/>
            </a:endParaRPr>
          </a:p>
        </p:txBody>
      </p:sp>
      <p:sp>
        <p:nvSpPr>
          <p:cNvPr id="427" name="Shape 427"/>
          <p:cNvSpPr txBox="1">
            <a:spLocks noGrp="1"/>
          </p:cNvSpPr>
          <p:nvPr>
            <p:ph type="body" idx="2"/>
          </p:nvPr>
        </p:nvSpPr>
        <p:spPr>
          <a:xfrm>
            <a:off x="6208712" y="2603500"/>
            <a:ext cx="4825159" cy="34163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1440"/>
              <a:buFont typeface="Wingdings" panose="05000000000000000000" pitchFamily="2" charset="2"/>
              <a:buChar char="q"/>
            </a:pPr>
            <a:r>
              <a:rPr lang="en-US" sz="2400" b="1" i="0" u="none" strike="noStrike" cap="none" dirty="0">
                <a:solidFill>
                  <a:srgbClr val="3F3F3F"/>
                </a:solidFill>
                <a:latin typeface="Century Gothic"/>
                <a:ea typeface="Century Gothic"/>
                <a:cs typeface="Century Gothic"/>
                <a:sym typeface="Century Gothic"/>
              </a:rPr>
              <a:t>What to wear: </a:t>
            </a:r>
            <a:r>
              <a:rPr lang="en-US" sz="2400" dirty="0"/>
              <a:t>PNMs</a:t>
            </a:r>
            <a:r>
              <a:rPr lang="en-US" sz="2400" b="0" i="0" u="none" strike="noStrike" cap="none" dirty="0">
                <a:solidFill>
                  <a:srgbClr val="3F3F3F"/>
                </a:solidFill>
                <a:latin typeface="Century Gothic"/>
                <a:ea typeface="Century Gothic"/>
                <a:cs typeface="Century Gothic"/>
                <a:sym typeface="Century Gothic"/>
              </a:rPr>
              <a:t> will receive T-Shirts for Rounds 1 and 2. Wear this with any cute bottoms like casual shorts to wear as bottoms</a:t>
            </a:r>
            <a:endParaRPr sz="2400" dirty="0"/>
          </a:p>
          <a:p>
            <a:pPr marL="342900" marR="0" lvl="0" indent="-342900" algn="l" rtl="0">
              <a:spcBef>
                <a:spcPts val="1000"/>
              </a:spcBef>
              <a:spcAft>
                <a:spcPts val="0"/>
              </a:spcAft>
              <a:buClr>
                <a:schemeClr val="accent1"/>
              </a:buClr>
              <a:buSzPts val="1440"/>
              <a:buFont typeface="Wingdings" panose="05000000000000000000" pitchFamily="2" charset="2"/>
              <a:buChar char="q"/>
            </a:pPr>
            <a:r>
              <a:rPr lang="en-US" sz="2400" b="1" dirty="0"/>
              <a:t>Shoes</a:t>
            </a:r>
          </a:p>
          <a:p>
            <a:pPr marL="800100" lvl="1" indent="-342900">
              <a:buSzPts val="1440"/>
              <a:buFont typeface="Wingdings" panose="05000000000000000000" pitchFamily="2" charset="2"/>
              <a:buChar char="q"/>
            </a:pPr>
            <a:r>
              <a:rPr lang="en-US" sz="2200" dirty="0"/>
              <a:t>Closed-toe shoes are strongly recommended but not required!</a:t>
            </a:r>
            <a:endParaRPr sz="2200" dirty="0"/>
          </a:p>
        </p:txBody>
      </p:sp>
      <p:pic>
        <p:nvPicPr>
          <p:cNvPr id="3" name="Picture 2">
            <a:extLst>
              <a:ext uri="{FF2B5EF4-FFF2-40B4-BE49-F238E27FC236}">
                <a16:creationId xmlns:a16="http://schemas.microsoft.com/office/drawing/2014/main" id="{3B29B787-147F-DA4E-BB71-E5CB91B0AB4D}"/>
              </a:ext>
            </a:extLst>
          </p:cNvPr>
          <p:cNvPicPr>
            <a:picLocks noChangeAspect="1"/>
          </p:cNvPicPr>
          <p:nvPr/>
        </p:nvPicPr>
        <p:blipFill>
          <a:blip r:embed="rId3"/>
          <a:stretch>
            <a:fillRect/>
          </a:stretch>
        </p:blipFill>
        <p:spPr>
          <a:xfrm>
            <a:off x="561550" y="2603500"/>
            <a:ext cx="5421739" cy="361156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2"/>
              </a:buClr>
              <a:buSzPts val="3600"/>
              <a:buFont typeface="Century Gothic"/>
              <a:buNone/>
            </a:pPr>
            <a:r>
              <a:rPr lang="en-US" sz="3600" b="0" i="0" u="none" strike="noStrike" cap="none" dirty="0">
                <a:solidFill>
                  <a:schemeClr val="lt2"/>
                </a:solidFill>
                <a:latin typeface="Century Gothic"/>
                <a:ea typeface="Century Gothic"/>
                <a:cs typeface="Century Gothic"/>
                <a:sym typeface="Century Gothic"/>
              </a:rPr>
              <a:t>2019 TCU Panhellenic Executive Board</a:t>
            </a:r>
            <a:endParaRPr sz="3600" b="0" i="0" u="none" strike="noStrike" cap="none" dirty="0">
              <a:solidFill>
                <a:schemeClr val="lt2"/>
              </a:solidFill>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ACA0E74E-477D-E843-8D96-160BC6F29093}"/>
              </a:ext>
            </a:extLst>
          </p:cNvPr>
          <p:cNvPicPr>
            <a:picLocks noChangeAspect="1"/>
          </p:cNvPicPr>
          <p:nvPr/>
        </p:nvPicPr>
        <p:blipFill>
          <a:blip r:embed="rId3"/>
          <a:stretch>
            <a:fillRect/>
          </a:stretch>
        </p:blipFill>
        <p:spPr>
          <a:xfrm>
            <a:off x="3279775" y="2404693"/>
            <a:ext cx="5632450" cy="432948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What to Wear: Round 3 (Days 5)</a:t>
            </a:r>
            <a:endParaRPr sz="3600" b="0" i="0" u="none" strike="noStrike" cap="none">
              <a:solidFill>
                <a:schemeClr val="lt2"/>
              </a:solidFill>
              <a:latin typeface="Century Gothic"/>
              <a:ea typeface="Century Gothic"/>
              <a:cs typeface="Century Gothic"/>
              <a:sym typeface="Century Gothic"/>
            </a:endParaRPr>
          </a:p>
        </p:txBody>
      </p:sp>
      <p:sp>
        <p:nvSpPr>
          <p:cNvPr id="434" name="Shape 434"/>
          <p:cNvSpPr txBox="1">
            <a:spLocks noGrp="1"/>
          </p:cNvSpPr>
          <p:nvPr>
            <p:ph type="body" idx="2"/>
          </p:nvPr>
        </p:nvSpPr>
        <p:spPr>
          <a:xfrm>
            <a:off x="6208712" y="2603500"/>
            <a:ext cx="4825159" cy="34163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1440"/>
              <a:buFont typeface="Wingdings" panose="05000000000000000000" pitchFamily="2" charset="2"/>
              <a:buChar char="q"/>
            </a:pPr>
            <a:r>
              <a:rPr lang="en-US" sz="2800" b="1" i="0" u="none" strike="noStrike" cap="none" dirty="0">
                <a:solidFill>
                  <a:srgbClr val="3F3F3F"/>
                </a:solidFill>
                <a:latin typeface="Century Gothic"/>
                <a:ea typeface="Century Gothic"/>
                <a:cs typeface="Century Gothic"/>
                <a:sym typeface="Century Gothic"/>
              </a:rPr>
              <a:t>What to wear: </a:t>
            </a:r>
            <a:r>
              <a:rPr lang="en-US" sz="2800" b="0" i="0" u="none" strike="noStrike" cap="none" dirty="0">
                <a:solidFill>
                  <a:srgbClr val="3F3F3F"/>
                </a:solidFill>
                <a:latin typeface="Century Gothic"/>
                <a:ea typeface="Century Gothic"/>
                <a:cs typeface="Century Gothic"/>
                <a:sym typeface="Century Gothic"/>
              </a:rPr>
              <a:t>Sundress, nicer blouse &amp; skirt, and sandals or wedges</a:t>
            </a:r>
            <a:endParaRPr sz="2800" dirty="0"/>
          </a:p>
          <a:p>
            <a:pPr marL="742950" marR="0" lvl="1" indent="-285750" algn="l" rtl="0">
              <a:spcBef>
                <a:spcPts val="1000"/>
              </a:spcBef>
              <a:spcAft>
                <a:spcPts val="0"/>
              </a:spcAft>
              <a:buClr>
                <a:schemeClr val="accent1"/>
              </a:buClr>
              <a:buSzPts val="1280"/>
              <a:buFont typeface="Wingdings" panose="05000000000000000000" pitchFamily="2" charset="2"/>
              <a:buChar char="q"/>
            </a:pPr>
            <a:r>
              <a:rPr lang="en-US" sz="2400" dirty="0"/>
              <a:t>Closed-toe shoes are still recommended for walking</a:t>
            </a:r>
            <a:r>
              <a:rPr lang="en-US" sz="2400" b="0" i="0" u="none" strike="noStrike" cap="none" dirty="0">
                <a:solidFill>
                  <a:srgbClr val="3F3F3F"/>
                </a:solidFill>
                <a:latin typeface="Century Gothic"/>
                <a:ea typeface="Century Gothic"/>
                <a:cs typeface="Century Gothic"/>
                <a:sym typeface="Century Gothic"/>
              </a:rPr>
              <a:t>, but can change before entering chapter houses</a:t>
            </a:r>
            <a:endParaRPr sz="2400" b="0" i="0" u="none" strike="noStrike" cap="none" dirty="0">
              <a:solidFill>
                <a:srgbClr val="3F3F3F"/>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C4640DB5-0B4A-E540-B8C3-057C8E321E60}"/>
              </a:ext>
            </a:extLst>
          </p:cNvPr>
          <p:cNvPicPr>
            <a:picLocks noChangeAspect="1"/>
          </p:cNvPicPr>
          <p:nvPr/>
        </p:nvPicPr>
        <p:blipFill>
          <a:blip r:embed="rId3"/>
          <a:stretch>
            <a:fillRect/>
          </a:stretch>
        </p:blipFill>
        <p:spPr>
          <a:xfrm>
            <a:off x="468906" y="2603500"/>
            <a:ext cx="5514383" cy="367327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What to Wear: Round Four (Day 6)</a:t>
            </a:r>
            <a:endParaRPr sz="3600" b="0" i="0" u="none" strike="noStrike" cap="none">
              <a:solidFill>
                <a:schemeClr val="lt2"/>
              </a:solidFill>
              <a:latin typeface="Century Gothic"/>
              <a:ea typeface="Century Gothic"/>
              <a:cs typeface="Century Gothic"/>
              <a:sym typeface="Century Gothic"/>
            </a:endParaRPr>
          </a:p>
        </p:txBody>
      </p:sp>
      <p:sp>
        <p:nvSpPr>
          <p:cNvPr id="441" name="Shape 441"/>
          <p:cNvSpPr txBox="1">
            <a:spLocks noGrp="1"/>
          </p:cNvSpPr>
          <p:nvPr>
            <p:ph type="body" idx="2"/>
          </p:nvPr>
        </p:nvSpPr>
        <p:spPr>
          <a:xfrm>
            <a:off x="6208712" y="2603500"/>
            <a:ext cx="5275365" cy="3416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200000"/>
              </a:lnSpc>
              <a:spcBef>
                <a:spcPts val="0"/>
              </a:spcBef>
              <a:spcAft>
                <a:spcPts val="0"/>
              </a:spcAft>
              <a:buClr>
                <a:schemeClr val="accent1"/>
              </a:buClr>
              <a:buSzPts val="1440"/>
              <a:buFont typeface="Wingdings" panose="05000000000000000000" pitchFamily="2" charset="2"/>
              <a:buChar char="q"/>
            </a:pPr>
            <a:r>
              <a:rPr lang="en-US" sz="2400" b="0" i="0" u="none" strike="noStrike" cap="none" dirty="0">
                <a:solidFill>
                  <a:srgbClr val="3F3F3F"/>
                </a:solidFill>
                <a:latin typeface="Century Gothic"/>
                <a:ea typeface="Century Gothic"/>
                <a:cs typeface="Century Gothic"/>
                <a:sym typeface="Century Gothic"/>
              </a:rPr>
              <a:t>Most dressy of the rounds; nice dress and heels or wedges are recommended</a:t>
            </a:r>
            <a:endParaRPr sz="2400" dirty="0"/>
          </a:p>
          <a:p>
            <a:pPr marL="742950" marR="0" lvl="1" indent="-285750" algn="l" rtl="0">
              <a:lnSpc>
                <a:spcPct val="200000"/>
              </a:lnSpc>
              <a:spcBef>
                <a:spcPts val="1000"/>
              </a:spcBef>
              <a:spcAft>
                <a:spcPts val="0"/>
              </a:spcAft>
              <a:buClr>
                <a:schemeClr val="accent1"/>
              </a:buClr>
              <a:buSzPts val="1280"/>
              <a:buFont typeface="Wingdings" panose="05000000000000000000" pitchFamily="2" charset="2"/>
              <a:buChar char="q"/>
            </a:pPr>
            <a:r>
              <a:rPr lang="en-US" sz="2000" b="0" i="0" u="none" strike="noStrike" cap="none" dirty="0">
                <a:solidFill>
                  <a:srgbClr val="3F3F3F"/>
                </a:solidFill>
                <a:latin typeface="Century Gothic"/>
                <a:ea typeface="Century Gothic"/>
                <a:cs typeface="Century Gothic"/>
                <a:sym typeface="Century Gothic"/>
              </a:rPr>
              <a:t>Still strongly recommended to bring </a:t>
            </a:r>
            <a:r>
              <a:rPr lang="en-US" sz="2000" b="1" i="0" u="none" strike="noStrike" cap="none" dirty="0">
                <a:solidFill>
                  <a:srgbClr val="3F3F3F"/>
                </a:solidFill>
                <a:latin typeface="Century Gothic"/>
                <a:ea typeface="Century Gothic"/>
                <a:cs typeface="Century Gothic"/>
                <a:sym typeface="Century Gothic"/>
              </a:rPr>
              <a:t>closed-toe</a:t>
            </a:r>
            <a:r>
              <a:rPr lang="en-US" sz="2000" b="0" i="0" u="none" strike="noStrike" cap="none" dirty="0">
                <a:solidFill>
                  <a:srgbClr val="3F3F3F"/>
                </a:solidFill>
                <a:latin typeface="Century Gothic"/>
                <a:ea typeface="Century Gothic"/>
                <a:cs typeface="Century Gothic"/>
                <a:sym typeface="Century Gothic"/>
              </a:rPr>
              <a:t> shoes and will be able to change before entering chapter houses</a:t>
            </a:r>
            <a:endParaRPr sz="2000" b="0" i="0" u="none" strike="noStrike" cap="none" dirty="0">
              <a:solidFill>
                <a:srgbClr val="3F3F3F"/>
              </a:solidFill>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C16E3B34-CFFD-D24A-AFC1-A5F3D87FD614}"/>
              </a:ext>
            </a:extLst>
          </p:cNvPr>
          <p:cNvPicPr>
            <a:picLocks noChangeAspect="1"/>
          </p:cNvPicPr>
          <p:nvPr/>
        </p:nvPicPr>
        <p:blipFill>
          <a:blip r:embed="rId3"/>
          <a:stretch>
            <a:fillRect/>
          </a:stretch>
        </p:blipFill>
        <p:spPr>
          <a:xfrm rot="5400000">
            <a:off x="996637" y="3249924"/>
            <a:ext cx="3872270" cy="257942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What to Wear: Bid Day</a:t>
            </a:r>
            <a:endParaRPr sz="3600" b="0" i="0" u="none" strike="noStrike" cap="none">
              <a:solidFill>
                <a:schemeClr val="lt2"/>
              </a:solidFill>
              <a:latin typeface="Century Gothic"/>
              <a:ea typeface="Century Gothic"/>
              <a:cs typeface="Century Gothic"/>
              <a:sym typeface="Century Gothic"/>
            </a:endParaRPr>
          </a:p>
        </p:txBody>
      </p:sp>
      <p:sp>
        <p:nvSpPr>
          <p:cNvPr id="448" name="Shape 448"/>
          <p:cNvSpPr txBox="1">
            <a:spLocks noGrp="1"/>
          </p:cNvSpPr>
          <p:nvPr>
            <p:ph type="body" idx="2"/>
          </p:nvPr>
        </p:nvSpPr>
        <p:spPr>
          <a:xfrm>
            <a:off x="6208712" y="2603500"/>
            <a:ext cx="4825159" cy="3416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accent1"/>
              </a:buClr>
              <a:buSzPts val="1440"/>
              <a:buFont typeface="Wingdings" panose="05000000000000000000" pitchFamily="2" charset="2"/>
              <a:buChar char="q"/>
            </a:pPr>
            <a:r>
              <a:rPr lang="en-US" sz="2000" b="0" i="0" u="none" strike="noStrike" cap="none" dirty="0">
                <a:solidFill>
                  <a:srgbClr val="3F3F3F"/>
                </a:solidFill>
                <a:latin typeface="Century Gothic"/>
                <a:ea typeface="Century Gothic"/>
                <a:cs typeface="Century Gothic"/>
                <a:sym typeface="Century Gothic"/>
              </a:rPr>
              <a:t>A plain, white T-shirt or tank top with comfortable bottoms and shoes. The shirt or tank top must be comfortable enough to put a T-shirt over it. The PNM can put her new chapter shirt on after she leaves the TCU Commons </a:t>
            </a:r>
            <a:endParaRPr sz="2000" dirty="0"/>
          </a:p>
        </p:txBody>
      </p:sp>
      <p:pic>
        <p:nvPicPr>
          <p:cNvPr id="5" name="Picture 4">
            <a:extLst>
              <a:ext uri="{FF2B5EF4-FFF2-40B4-BE49-F238E27FC236}">
                <a16:creationId xmlns:a16="http://schemas.microsoft.com/office/drawing/2014/main" id="{79A5BC66-B57D-9341-B930-25CAB3E93CE0}"/>
              </a:ext>
            </a:extLst>
          </p:cNvPr>
          <p:cNvPicPr>
            <a:picLocks noChangeAspect="1"/>
          </p:cNvPicPr>
          <p:nvPr/>
        </p:nvPicPr>
        <p:blipFill>
          <a:blip r:embed="rId3"/>
          <a:stretch>
            <a:fillRect/>
          </a:stretch>
        </p:blipFill>
        <p:spPr>
          <a:xfrm rot="5400000">
            <a:off x="1011293" y="3103886"/>
            <a:ext cx="4129087" cy="275049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Continuous Open Bidding (COB)</a:t>
            </a:r>
            <a:endParaRPr sz="3600" b="0" i="0" u="none" strike="noStrike" cap="none">
              <a:solidFill>
                <a:schemeClr val="lt2"/>
              </a:solidFill>
              <a:latin typeface="Century Gothic"/>
              <a:ea typeface="Century Gothic"/>
              <a:cs typeface="Century Gothic"/>
              <a:sym typeface="Century Gothic"/>
            </a:endParaRPr>
          </a:p>
        </p:txBody>
      </p:sp>
      <p:sp>
        <p:nvSpPr>
          <p:cNvPr id="455" name="Shape 455"/>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60000"/>
              </a:lnSpc>
              <a:spcBef>
                <a:spcPts val="0"/>
              </a:spcBef>
              <a:spcAft>
                <a:spcPts val="0"/>
              </a:spcAft>
              <a:buClr>
                <a:schemeClr val="accent1"/>
              </a:buClr>
              <a:buSzPts val="1440"/>
              <a:buFont typeface="Wingdings" panose="05000000000000000000" pitchFamily="2" charset="2"/>
              <a:buChar char="q"/>
            </a:pPr>
            <a:r>
              <a:rPr lang="en-US" sz="2000" b="0" i="0" u="none" strike="noStrike" cap="none" dirty="0">
                <a:solidFill>
                  <a:srgbClr val="3F3F3F"/>
                </a:solidFill>
                <a:latin typeface="Century Gothic"/>
                <a:ea typeface="Century Gothic"/>
                <a:cs typeface="Century Gothic"/>
                <a:sym typeface="Century Gothic"/>
              </a:rPr>
              <a:t>Some chapters </a:t>
            </a:r>
            <a:r>
              <a:rPr lang="en-US" sz="2000" b="1" i="0" u="none" strike="noStrike" cap="none" dirty="0">
                <a:solidFill>
                  <a:srgbClr val="3F3F3F"/>
                </a:solidFill>
                <a:latin typeface="Century Gothic"/>
                <a:ea typeface="Century Gothic"/>
                <a:cs typeface="Century Gothic"/>
                <a:sym typeface="Century Gothic"/>
              </a:rPr>
              <a:t>MIGHT</a:t>
            </a:r>
            <a:r>
              <a:rPr lang="en-US" sz="2000" b="0" i="0" u="none" strike="noStrike" cap="none" dirty="0">
                <a:solidFill>
                  <a:srgbClr val="3F3F3F"/>
                </a:solidFill>
                <a:latin typeface="Century Gothic"/>
                <a:ea typeface="Century Gothic"/>
                <a:cs typeface="Century Gothic"/>
                <a:sym typeface="Century Gothic"/>
              </a:rPr>
              <a:t> informally recruit members throughout the fall and spring – this is not a guarantee and we will not know which chapters will host fall/spring recruitment until September or January </a:t>
            </a:r>
            <a:endParaRPr sz="2000" dirty="0"/>
          </a:p>
          <a:p>
            <a:pPr marL="342900" marR="0" lvl="0" indent="-342900" algn="l" rtl="0">
              <a:lnSpc>
                <a:spcPct val="160000"/>
              </a:lnSpc>
              <a:spcBef>
                <a:spcPts val="1000"/>
              </a:spcBef>
              <a:spcAft>
                <a:spcPts val="0"/>
              </a:spcAft>
              <a:buClr>
                <a:schemeClr val="accent1"/>
              </a:buClr>
              <a:buSzPts val="1440"/>
              <a:buFont typeface="Wingdings" panose="05000000000000000000" pitchFamily="2" charset="2"/>
              <a:buChar char="q"/>
            </a:pPr>
            <a:r>
              <a:rPr lang="en-US" sz="2000" b="0" i="0" u="none" strike="noStrike" cap="none" dirty="0">
                <a:solidFill>
                  <a:srgbClr val="3F3F3F"/>
                </a:solidFill>
                <a:latin typeface="Century Gothic"/>
                <a:ea typeface="Century Gothic"/>
                <a:cs typeface="Century Gothic"/>
                <a:sym typeface="Century Gothic"/>
              </a:rPr>
              <a:t>On average 2-3 organizations will participate in COB but it varies from year to year; nothing is guaranteed. </a:t>
            </a:r>
            <a:endParaRPr sz="2000" dirty="0"/>
          </a:p>
          <a:p>
            <a:pPr marL="342900" marR="0" lvl="0" indent="-342900" algn="l" rtl="0">
              <a:lnSpc>
                <a:spcPct val="160000"/>
              </a:lnSpc>
              <a:spcBef>
                <a:spcPts val="1000"/>
              </a:spcBef>
              <a:spcAft>
                <a:spcPts val="0"/>
              </a:spcAft>
              <a:buClr>
                <a:schemeClr val="accent1"/>
              </a:buClr>
              <a:buSzPts val="1440"/>
              <a:buFont typeface="Wingdings" panose="05000000000000000000" pitchFamily="2" charset="2"/>
              <a:buChar char="q"/>
            </a:pPr>
            <a:r>
              <a:rPr lang="en-US" sz="2000" b="0" i="0" u="none" strike="noStrike" cap="none" dirty="0">
                <a:solidFill>
                  <a:srgbClr val="3F3F3F"/>
                </a:solidFill>
                <a:latin typeface="Century Gothic"/>
                <a:ea typeface="Century Gothic"/>
                <a:cs typeface="Century Gothic"/>
                <a:sym typeface="Century Gothic"/>
              </a:rPr>
              <a:t>Invitations to informal events are at the individual organization’s discretion. </a:t>
            </a:r>
            <a:endParaRPr sz="2000" dirty="0"/>
          </a:p>
          <a:p>
            <a:pPr marL="342900" marR="0" lvl="0" indent="-251459" algn="l" rtl="0">
              <a:lnSpc>
                <a:spcPct val="200000"/>
              </a:lnSpc>
              <a:spcBef>
                <a:spcPts val="1000"/>
              </a:spcBef>
              <a:spcAft>
                <a:spcPts val="0"/>
              </a:spcAft>
              <a:buClr>
                <a:schemeClr val="accent1"/>
              </a:buClr>
              <a:buSzPts val="1440"/>
              <a:buFont typeface="Noto Sans Symbols"/>
              <a:buNone/>
            </a:pPr>
            <a:endParaRPr sz="18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What if I still have Questions?</a:t>
            </a:r>
            <a:endParaRPr sz="3600" b="0" i="0" u="none" strike="noStrike" cap="none">
              <a:solidFill>
                <a:schemeClr val="lt2"/>
              </a:solidFill>
              <a:latin typeface="Century Gothic"/>
              <a:ea typeface="Century Gothic"/>
              <a:cs typeface="Century Gothic"/>
              <a:sym typeface="Century Gothic"/>
            </a:endParaRPr>
          </a:p>
        </p:txBody>
      </p:sp>
      <p:sp>
        <p:nvSpPr>
          <p:cNvPr id="461" name="Shape 461"/>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80000"/>
              </a:lnSpc>
              <a:spcBef>
                <a:spcPts val="0"/>
              </a:spcBef>
              <a:spcAft>
                <a:spcPts val="0"/>
              </a:spcAft>
              <a:buClr>
                <a:schemeClr val="accent1"/>
              </a:buClr>
              <a:buSzPts val="1332"/>
              <a:buFont typeface="Wingdings" panose="05000000000000000000" pitchFamily="2" charset="2"/>
              <a:buChar char="q"/>
            </a:pPr>
            <a:r>
              <a:rPr lang="en-US" sz="1665" b="0" i="0" u="none" strike="noStrike" cap="none" dirty="0">
                <a:solidFill>
                  <a:srgbClr val="3F3F3F"/>
                </a:solidFill>
                <a:latin typeface="Century Gothic"/>
                <a:ea typeface="Century Gothic"/>
                <a:cs typeface="Century Gothic"/>
                <a:sym typeface="Century Gothic"/>
              </a:rPr>
              <a:t>Check out the Recruitment Booklet online on our website at </a:t>
            </a:r>
            <a:r>
              <a:rPr lang="en-US" sz="1665" b="0" i="0" u="none" strike="noStrike" cap="none" dirty="0">
                <a:solidFill>
                  <a:srgbClr val="3F3F3F"/>
                </a:solidFill>
                <a:sym typeface="Century Gothic"/>
                <a:hlinkClick r:id="rId3"/>
              </a:rPr>
              <a:t>www.tcupanhellenic.</a:t>
            </a:r>
            <a:r>
              <a:rPr lang="en-US" sz="1665" dirty="0">
                <a:hlinkClick r:id="rId3"/>
              </a:rPr>
              <a:t>com</a:t>
            </a:r>
            <a:endParaRPr lang="en-US" sz="1665" dirty="0"/>
          </a:p>
          <a:p>
            <a:pPr marL="800100" lvl="1" indent="-342900">
              <a:lnSpc>
                <a:spcPct val="180000"/>
              </a:lnSpc>
              <a:spcBef>
                <a:spcPts val="0"/>
              </a:spcBef>
              <a:buSzPts val="1332"/>
              <a:buFont typeface="Wingdings" panose="05000000000000000000" pitchFamily="2" charset="2"/>
              <a:buChar char="q"/>
            </a:pPr>
            <a:r>
              <a:rPr lang="en-US" dirty="0"/>
              <a:t>If you have any questions go to the “contact us” page on our website and we will do our best to get back to you within 24 hours</a:t>
            </a:r>
            <a:endParaRPr dirty="0"/>
          </a:p>
          <a:p>
            <a:pPr marL="342900" marR="0" lvl="0" indent="-342900" algn="l" rtl="0">
              <a:lnSpc>
                <a:spcPct val="180000"/>
              </a:lnSpc>
              <a:spcBef>
                <a:spcPts val="1000"/>
              </a:spcBef>
              <a:spcAft>
                <a:spcPts val="0"/>
              </a:spcAft>
              <a:buClr>
                <a:schemeClr val="accent1"/>
              </a:buClr>
              <a:buSzPts val="1332"/>
              <a:buFont typeface="Wingdings" panose="05000000000000000000" pitchFamily="2" charset="2"/>
              <a:buChar char="q"/>
            </a:pPr>
            <a:r>
              <a:rPr lang="en-US" sz="1665" b="0" i="0" u="none" strike="noStrike" cap="none" dirty="0">
                <a:solidFill>
                  <a:srgbClr val="3F3F3F"/>
                </a:solidFill>
                <a:latin typeface="Century Gothic"/>
                <a:ea typeface="Century Gothic"/>
                <a:cs typeface="Century Gothic"/>
                <a:sym typeface="Century Gothic"/>
              </a:rPr>
              <a:t>Like the ‘TCU Panhellenic’ Page on Facebook</a:t>
            </a:r>
            <a:endParaRPr sz="1665"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180000"/>
              </a:lnSpc>
              <a:spcBef>
                <a:spcPts val="1000"/>
              </a:spcBef>
              <a:spcAft>
                <a:spcPts val="0"/>
              </a:spcAft>
              <a:buClr>
                <a:schemeClr val="accent1"/>
              </a:buClr>
              <a:buSzPts val="1332"/>
              <a:buFont typeface="Wingdings" panose="05000000000000000000" pitchFamily="2" charset="2"/>
              <a:buChar char="q"/>
            </a:pPr>
            <a:r>
              <a:rPr lang="en-US" sz="1665" b="0" i="0" u="none" strike="noStrike" cap="none" dirty="0">
                <a:solidFill>
                  <a:srgbClr val="3F3F3F"/>
                </a:solidFill>
                <a:latin typeface="Century Gothic"/>
                <a:ea typeface="Century Gothic"/>
                <a:cs typeface="Century Gothic"/>
                <a:sym typeface="Century Gothic"/>
              </a:rPr>
              <a:t>Follow TCU Panhellenic on Instagram and Twitter at @</a:t>
            </a:r>
            <a:r>
              <a:rPr lang="en-US" sz="1665" b="0" i="0" u="none" strike="noStrike" cap="none" dirty="0" err="1">
                <a:solidFill>
                  <a:srgbClr val="3F3F3F"/>
                </a:solidFill>
                <a:latin typeface="Century Gothic"/>
                <a:ea typeface="Century Gothic"/>
                <a:cs typeface="Century Gothic"/>
                <a:sym typeface="Century Gothic"/>
              </a:rPr>
              <a:t>TCUPanhellenic</a:t>
            </a:r>
            <a:r>
              <a:rPr lang="en-US" sz="1665" b="0" i="0" u="none" strike="noStrike" cap="none" dirty="0">
                <a:solidFill>
                  <a:srgbClr val="3F3F3F"/>
                </a:solidFill>
                <a:latin typeface="Century Gothic"/>
                <a:ea typeface="Century Gothic"/>
                <a:cs typeface="Century Gothic"/>
                <a:sym typeface="Century Gothic"/>
              </a:rPr>
              <a:t> </a:t>
            </a:r>
            <a:endParaRPr dirty="0"/>
          </a:p>
          <a:p>
            <a:pPr marL="342900" marR="0" lvl="0" indent="-342900" algn="l" rtl="0">
              <a:lnSpc>
                <a:spcPct val="180000"/>
              </a:lnSpc>
              <a:spcBef>
                <a:spcPts val="1000"/>
              </a:spcBef>
              <a:spcAft>
                <a:spcPts val="0"/>
              </a:spcAft>
              <a:buClr>
                <a:schemeClr val="accent1"/>
              </a:buClr>
              <a:buSzPts val="1332"/>
              <a:buFont typeface="Wingdings" panose="05000000000000000000" pitchFamily="2" charset="2"/>
              <a:buChar char="q"/>
            </a:pPr>
            <a:r>
              <a:rPr lang="en-US" sz="1665" b="0" i="0" u="none" strike="noStrike" cap="none" dirty="0">
                <a:solidFill>
                  <a:srgbClr val="3F3F3F"/>
                </a:solidFill>
                <a:latin typeface="Century Gothic"/>
                <a:ea typeface="Century Gothic"/>
                <a:cs typeface="Century Gothic"/>
                <a:sym typeface="Century Gothic"/>
              </a:rPr>
              <a:t>Use the hashtag #TCURecruitment2019</a:t>
            </a:r>
            <a:endParaRPr sz="1665" b="0" i="0" u="none" strike="noStrike" cap="none" dirty="0">
              <a:solidFill>
                <a:srgbClr val="3F3F3F"/>
              </a:solidFill>
              <a:latin typeface="Century Gothic"/>
              <a:ea typeface="Century Gothic"/>
              <a:cs typeface="Century Gothic"/>
              <a:sym typeface="Century Gothic"/>
            </a:endParaRPr>
          </a:p>
          <a:p>
            <a:pPr marL="342900" marR="0" lvl="0" indent="-258318" algn="l" rtl="0">
              <a:lnSpc>
                <a:spcPct val="180000"/>
              </a:lnSpc>
              <a:spcBef>
                <a:spcPts val="1000"/>
              </a:spcBef>
              <a:spcAft>
                <a:spcPts val="0"/>
              </a:spcAft>
              <a:buClr>
                <a:schemeClr val="accent1"/>
              </a:buClr>
              <a:buSzPts val="1332"/>
              <a:buFont typeface="Noto Sans Symbols"/>
              <a:buNone/>
            </a:pPr>
            <a:endParaRPr sz="1665"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Shape 466"/>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What if it is an Emergency?</a:t>
            </a:r>
            <a:endParaRPr sz="3600" b="0" i="0" u="none" strike="noStrike" cap="none">
              <a:solidFill>
                <a:schemeClr val="lt2"/>
              </a:solidFill>
              <a:latin typeface="Century Gothic"/>
              <a:ea typeface="Century Gothic"/>
              <a:cs typeface="Century Gothic"/>
              <a:sym typeface="Century Gothic"/>
            </a:endParaRPr>
          </a:p>
        </p:txBody>
      </p:sp>
      <p:sp>
        <p:nvSpPr>
          <p:cNvPr id="467" name="Shape 467"/>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accent1"/>
              </a:buClr>
              <a:buSzPts val="1920"/>
              <a:buFont typeface="Noto Sans Symbols"/>
              <a:buChar char="▶"/>
            </a:pPr>
            <a:r>
              <a:rPr lang="en-US" sz="2400" b="1" i="0" u="none" strike="noStrike" cap="none" dirty="0">
                <a:solidFill>
                  <a:srgbClr val="3F3F3F"/>
                </a:solidFill>
                <a:latin typeface="Century Gothic"/>
                <a:ea typeface="Century Gothic"/>
                <a:cs typeface="Century Gothic"/>
                <a:sym typeface="Century Gothic"/>
              </a:rPr>
              <a:t>PNM Hotline: </a:t>
            </a:r>
            <a:r>
              <a:rPr lang="en-US" sz="2400" b="0" i="0" u="none" strike="noStrike" cap="none" dirty="0">
                <a:solidFill>
                  <a:srgbClr val="3F3F3F"/>
                </a:solidFill>
                <a:latin typeface="Century Gothic"/>
                <a:ea typeface="Century Gothic"/>
                <a:cs typeface="Century Gothic"/>
                <a:sym typeface="Century Gothic"/>
              </a:rPr>
              <a:t>817.471.5762</a:t>
            </a:r>
            <a:endParaRPr dirty="0"/>
          </a:p>
          <a:p>
            <a:pPr marL="342900" marR="0" lvl="0" indent="-342900" algn="l" rtl="0">
              <a:lnSpc>
                <a:spcPct val="150000"/>
              </a:lnSpc>
              <a:spcBef>
                <a:spcPts val="1000"/>
              </a:spcBef>
              <a:spcAft>
                <a:spcPts val="0"/>
              </a:spcAft>
              <a:buClr>
                <a:schemeClr val="accent1"/>
              </a:buClr>
              <a:buSzPts val="1920"/>
              <a:buFont typeface="Noto Sans Symbols"/>
              <a:buChar char="▶"/>
            </a:pPr>
            <a:r>
              <a:rPr lang="en-US" sz="2400" b="1" i="0" u="none" strike="noStrike" cap="none" dirty="0">
                <a:solidFill>
                  <a:srgbClr val="3F3F3F"/>
                </a:solidFill>
                <a:latin typeface="Century Gothic"/>
                <a:ea typeface="Century Gothic"/>
                <a:cs typeface="Century Gothic"/>
                <a:sym typeface="Century Gothic"/>
              </a:rPr>
              <a:t>Parent Hotline: </a:t>
            </a:r>
            <a:r>
              <a:rPr lang="en-US" sz="2400" b="0" i="0" u="none" strike="noStrike" cap="none" dirty="0">
                <a:solidFill>
                  <a:srgbClr val="3F3F3F"/>
                </a:solidFill>
                <a:latin typeface="Century Gothic"/>
                <a:ea typeface="Century Gothic"/>
                <a:cs typeface="Century Gothic"/>
                <a:sym typeface="Century Gothic"/>
              </a:rPr>
              <a:t>817.470.1315</a:t>
            </a:r>
            <a:endParaRPr dirty="0"/>
          </a:p>
          <a:p>
            <a:pPr marL="342900" marR="0" lvl="0" indent="-342900" algn="l" rtl="0">
              <a:lnSpc>
                <a:spcPct val="150000"/>
              </a:lnSpc>
              <a:spcBef>
                <a:spcPts val="1000"/>
              </a:spcBef>
              <a:spcAft>
                <a:spcPts val="0"/>
              </a:spcAft>
              <a:buClr>
                <a:schemeClr val="accent1"/>
              </a:buClr>
              <a:buSzPts val="1920"/>
              <a:buFont typeface="Noto Sans Symbols"/>
              <a:buChar char="▶"/>
            </a:pPr>
            <a:r>
              <a:rPr lang="en-US" sz="2400" b="1" i="0" u="none" strike="noStrike" cap="none" dirty="0">
                <a:solidFill>
                  <a:srgbClr val="3F3F3F"/>
                </a:solidFill>
                <a:latin typeface="Century Gothic"/>
                <a:ea typeface="Century Gothic"/>
                <a:cs typeface="Century Gothic"/>
                <a:sym typeface="Century Gothic"/>
              </a:rPr>
              <a:t>Office of Fraternity &amp; Sorority Life: </a:t>
            </a:r>
            <a:r>
              <a:rPr lang="en-US" sz="2400" b="0" i="0" u="none" strike="noStrike" cap="none" dirty="0">
                <a:solidFill>
                  <a:srgbClr val="3F3F3F"/>
                </a:solidFill>
                <a:latin typeface="Century Gothic"/>
                <a:ea typeface="Century Gothic"/>
                <a:cs typeface="Century Gothic"/>
                <a:sym typeface="Century Gothic"/>
              </a:rPr>
              <a:t>817.257.7281</a:t>
            </a:r>
            <a:endParaRPr sz="24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150000"/>
              </a:lnSpc>
              <a:spcBef>
                <a:spcPts val="1000"/>
              </a:spcBef>
              <a:spcAft>
                <a:spcPts val="0"/>
              </a:spcAft>
              <a:buClr>
                <a:schemeClr val="accent1"/>
              </a:buClr>
              <a:buSzPts val="1920"/>
              <a:buFont typeface="Noto Sans Symbols"/>
              <a:buChar char="▶"/>
            </a:pPr>
            <a:r>
              <a:rPr lang="en-US" sz="2400" b="1" i="0" u="none" strike="noStrike" cap="none" dirty="0">
                <a:solidFill>
                  <a:srgbClr val="3F3F3F"/>
                </a:solidFill>
                <a:latin typeface="Century Gothic"/>
                <a:ea typeface="Century Gothic"/>
                <a:cs typeface="Century Gothic"/>
                <a:sym typeface="Century Gothic"/>
              </a:rPr>
              <a:t>TCU PD: </a:t>
            </a:r>
            <a:r>
              <a:rPr lang="en-US" sz="2400" b="0" i="0" u="none" strike="noStrike" cap="none" dirty="0">
                <a:solidFill>
                  <a:srgbClr val="3F3F3F"/>
                </a:solidFill>
                <a:latin typeface="Century Gothic"/>
                <a:ea typeface="Century Gothic"/>
                <a:cs typeface="Century Gothic"/>
                <a:sym typeface="Century Gothic"/>
              </a:rPr>
              <a:t>817.257.7777</a:t>
            </a:r>
            <a:endParaRPr sz="24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Tips for Parents</a:t>
            </a:r>
            <a:endParaRPr sz="3600" b="0" i="0" u="none" strike="noStrike" cap="none">
              <a:solidFill>
                <a:schemeClr val="lt2"/>
              </a:solidFill>
              <a:latin typeface="Century Gothic"/>
              <a:ea typeface="Century Gothic"/>
              <a:cs typeface="Century Gothic"/>
              <a:sym typeface="Century Gothic"/>
            </a:endParaRPr>
          </a:p>
        </p:txBody>
      </p:sp>
      <p:sp>
        <p:nvSpPr>
          <p:cNvPr id="473" name="Shape 473"/>
          <p:cNvSpPr txBox="1">
            <a:spLocks noGrp="1"/>
          </p:cNvSpPr>
          <p:nvPr>
            <p:ph type="body" idx="1"/>
          </p:nvPr>
        </p:nvSpPr>
        <p:spPr>
          <a:xfrm>
            <a:off x="1154954" y="2861187"/>
            <a:ext cx="9758852" cy="3542071"/>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Encourage your daughter to keep an open mind. Do not pressure her to join your organization or the organization you think is the “best”. </a:t>
            </a:r>
            <a:endParaRPr dirty="0"/>
          </a:p>
          <a:p>
            <a:pPr marL="342900" marR="0" lvl="0" indent="-342900" algn="l" rtl="0">
              <a:lnSpc>
                <a:spcPct val="150000"/>
              </a:lnSpc>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If her favorite chapter is not on her schedule, encourage her to attend the events, she can withdraw at any time. Nothing is binding until she signs the MRABA. </a:t>
            </a:r>
            <a:endParaRPr dirty="0"/>
          </a:p>
          <a:p>
            <a:pPr marL="342900" marR="0" lvl="0" indent="-342900" algn="l" rtl="0">
              <a:lnSpc>
                <a:spcPct val="150000"/>
              </a:lnSpc>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There are MANY other ways to be involved on campus. Help encourage her to find her niche at TCU. </a:t>
            </a:r>
            <a:endParaRPr dirty="0"/>
          </a:p>
          <a:p>
            <a:pPr marL="342900" marR="0" lvl="0" indent="-251459" algn="l" rtl="0">
              <a:lnSpc>
                <a:spcPct val="90000"/>
              </a:lnSpc>
              <a:spcBef>
                <a:spcPts val="1000"/>
              </a:spcBef>
              <a:spcAft>
                <a:spcPts val="0"/>
              </a:spcAft>
              <a:buClr>
                <a:schemeClr val="accent1"/>
              </a:buClr>
              <a:buSzPts val="1440"/>
              <a:buFont typeface="Noto Sans Symbols"/>
              <a:buNone/>
            </a:pPr>
            <a:endParaRPr sz="18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Any Questions?</a:t>
            </a:r>
            <a:endParaRPr sz="3600" b="0" i="0" u="none" strike="noStrike" cap="none">
              <a:solidFill>
                <a:schemeClr val="lt2"/>
              </a:solidFill>
              <a:latin typeface="Century Gothic"/>
              <a:ea typeface="Century Gothic"/>
              <a:cs typeface="Century Gothic"/>
              <a:sym typeface="Century Gothic"/>
            </a:endParaRPr>
          </a:p>
        </p:txBody>
      </p:sp>
      <p:pic>
        <p:nvPicPr>
          <p:cNvPr id="479" name="Shape 479"/>
          <p:cNvPicPr preferRelativeResize="0"/>
          <p:nvPr/>
        </p:nvPicPr>
        <p:blipFill rotWithShape="1">
          <a:blip r:embed="rId3">
            <a:alphaModFix/>
          </a:blip>
          <a:srcRect/>
          <a:stretch/>
        </p:blipFill>
        <p:spPr>
          <a:xfrm>
            <a:off x="3590988" y="2434363"/>
            <a:ext cx="4831307" cy="41546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Meet the Recruitment Team</a:t>
            </a:r>
            <a:endParaRPr sz="3600" b="0" i="0" u="none" strike="noStrike" cap="none">
              <a:solidFill>
                <a:schemeClr val="lt2"/>
              </a:solidFill>
              <a:latin typeface="Century Gothic"/>
              <a:ea typeface="Century Gothic"/>
              <a:cs typeface="Century Gothic"/>
              <a:sym typeface="Century Gothic"/>
            </a:endParaRPr>
          </a:p>
        </p:txBody>
      </p:sp>
      <p:sp>
        <p:nvSpPr>
          <p:cNvPr id="291" name="Shape 291"/>
          <p:cNvSpPr txBox="1"/>
          <p:nvPr/>
        </p:nvSpPr>
        <p:spPr>
          <a:xfrm>
            <a:off x="4663074" y="4975521"/>
            <a:ext cx="2058055"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Century Gothic"/>
                <a:sym typeface="Century Gothic"/>
              </a:rPr>
              <a:t>Alexis Hodge</a:t>
            </a:r>
            <a:endParaRPr dirty="0"/>
          </a:p>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VP of Recruitment Operations</a:t>
            </a:r>
            <a:endParaRPr sz="1600" dirty="0">
              <a:solidFill>
                <a:schemeClr val="dk1"/>
              </a:solidFill>
              <a:latin typeface="Century Gothic"/>
              <a:ea typeface="Century Gothic"/>
              <a:cs typeface="Century Gothic"/>
              <a:sym typeface="Century Gothic"/>
            </a:endParaRPr>
          </a:p>
        </p:txBody>
      </p:sp>
      <p:sp>
        <p:nvSpPr>
          <p:cNvPr id="292" name="Shape 292"/>
          <p:cNvSpPr txBox="1"/>
          <p:nvPr/>
        </p:nvSpPr>
        <p:spPr>
          <a:xfrm>
            <a:off x="2527613" y="2735812"/>
            <a:ext cx="300393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Century Gothic"/>
                <a:sym typeface="Century Gothic"/>
              </a:rPr>
              <a:t>Fontana Frazier</a:t>
            </a:r>
            <a:endParaRPr dirty="0"/>
          </a:p>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President</a:t>
            </a:r>
            <a:endParaRPr sz="1600" dirty="0">
              <a:solidFill>
                <a:schemeClr val="dk1"/>
              </a:solidFill>
              <a:latin typeface="Century Gothic"/>
              <a:ea typeface="Century Gothic"/>
              <a:cs typeface="Century Gothic"/>
              <a:sym typeface="Century Gothic"/>
            </a:endParaRPr>
          </a:p>
        </p:txBody>
      </p:sp>
      <p:sp>
        <p:nvSpPr>
          <p:cNvPr id="293" name="Shape 293"/>
          <p:cNvSpPr txBox="1"/>
          <p:nvPr/>
        </p:nvSpPr>
        <p:spPr>
          <a:xfrm>
            <a:off x="8158841" y="2663043"/>
            <a:ext cx="28448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Century Gothic"/>
                <a:sym typeface="Century Gothic"/>
              </a:rPr>
              <a:t>Audrey Spiller</a:t>
            </a:r>
            <a:endParaRPr lang="en-US" b="1" dirty="0"/>
          </a:p>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VP of Recruitment Programming</a:t>
            </a:r>
            <a:endParaRPr dirty="0"/>
          </a:p>
        </p:txBody>
      </p:sp>
      <p:sp>
        <p:nvSpPr>
          <p:cNvPr id="295" name="Shape 295"/>
          <p:cNvSpPr txBox="1"/>
          <p:nvPr/>
        </p:nvSpPr>
        <p:spPr>
          <a:xfrm>
            <a:off x="10057390" y="5304203"/>
            <a:ext cx="201147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Century Gothic"/>
                <a:sym typeface="Century Gothic"/>
              </a:rPr>
              <a:t>Claire Simpson</a:t>
            </a:r>
            <a:endParaRPr dirty="0"/>
          </a:p>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VP of Management</a:t>
            </a:r>
            <a:endParaRPr sz="1600" dirty="0">
              <a:solidFill>
                <a:schemeClr val="dk1"/>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FA3CF861-3C92-284A-A636-B1A6CDD433E2}"/>
              </a:ext>
            </a:extLst>
          </p:cNvPr>
          <p:cNvPicPr>
            <a:picLocks noChangeAspect="1"/>
          </p:cNvPicPr>
          <p:nvPr/>
        </p:nvPicPr>
        <p:blipFill>
          <a:blip r:embed="rId3"/>
          <a:stretch>
            <a:fillRect/>
          </a:stretch>
        </p:blipFill>
        <p:spPr>
          <a:xfrm>
            <a:off x="8282122" y="4609346"/>
            <a:ext cx="1744283" cy="2248654"/>
          </a:xfrm>
          <a:prstGeom prst="rect">
            <a:avLst/>
          </a:prstGeom>
        </p:spPr>
      </p:pic>
      <p:pic>
        <p:nvPicPr>
          <p:cNvPr id="11" name="Picture 10">
            <a:extLst>
              <a:ext uri="{FF2B5EF4-FFF2-40B4-BE49-F238E27FC236}">
                <a16:creationId xmlns:a16="http://schemas.microsoft.com/office/drawing/2014/main" id="{07711B03-2079-EE4F-99DE-ED1C95DDD595}"/>
              </a:ext>
            </a:extLst>
          </p:cNvPr>
          <p:cNvPicPr>
            <a:picLocks noChangeAspect="1"/>
          </p:cNvPicPr>
          <p:nvPr/>
        </p:nvPicPr>
        <p:blipFill>
          <a:blip r:embed="rId4"/>
          <a:stretch>
            <a:fillRect/>
          </a:stretch>
        </p:blipFill>
        <p:spPr>
          <a:xfrm>
            <a:off x="2746989" y="4609345"/>
            <a:ext cx="1885100" cy="2248655"/>
          </a:xfrm>
          <a:prstGeom prst="rect">
            <a:avLst/>
          </a:prstGeom>
        </p:spPr>
      </p:pic>
      <p:pic>
        <p:nvPicPr>
          <p:cNvPr id="13" name="Picture 12">
            <a:extLst>
              <a:ext uri="{FF2B5EF4-FFF2-40B4-BE49-F238E27FC236}">
                <a16:creationId xmlns:a16="http://schemas.microsoft.com/office/drawing/2014/main" id="{5ABCD08B-EB3C-2149-A459-1EB0CC0C9EBF}"/>
              </a:ext>
            </a:extLst>
          </p:cNvPr>
          <p:cNvPicPr>
            <a:picLocks noChangeAspect="1"/>
          </p:cNvPicPr>
          <p:nvPr/>
        </p:nvPicPr>
        <p:blipFill>
          <a:blip r:embed="rId5"/>
          <a:stretch>
            <a:fillRect/>
          </a:stretch>
        </p:blipFill>
        <p:spPr>
          <a:xfrm>
            <a:off x="6275183" y="2360690"/>
            <a:ext cx="1641440" cy="2248655"/>
          </a:xfrm>
          <a:prstGeom prst="rect">
            <a:avLst/>
          </a:prstGeom>
        </p:spPr>
      </p:pic>
      <p:pic>
        <p:nvPicPr>
          <p:cNvPr id="15" name="Picture 14">
            <a:extLst>
              <a:ext uri="{FF2B5EF4-FFF2-40B4-BE49-F238E27FC236}">
                <a16:creationId xmlns:a16="http://schemas.microsoft.com/office/drawing/2014/main" id="{6FE4BDB6-49BC-2544-A017-0346FD562A64}"/>
              </a:ext>
            </a:extLst>
          </p:cNvPr>
          <p:cNvPicPr>
            <a:picLocks noChangeAspect="1"/>
          </p:cNvPicPr>
          <p:nvPr/>
        </p:nvPicPr>
        <p:blipFill>
          <a:blip r:embed="rId6"/>
          <a:stretch>
            <a:fillRect/>
          </a:stretch>
        </p:blipFill>
        <p:spPr>
          <a:xfrm>
            <a:off x="642513" y="2204701"/>
            <a:ext cx="1885100" cy="22467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Meet the Recruitment Team</a:t>
            </a:r>
            <a:endParaRPr/>
          </a:p>
        </p:txBody>
      </p:sp>
      <p:sp>
        <p:nvSpPr>
          <p:cNvPr id="305" name="Shape 305"/>
          <p:cNvSpPr txBox="1"/>
          <p:nvPr/>
        </p:nvSpPr>
        <p:spPr>
          <a:xfrm>
            <a:off x="2486472" y="2534718"/>
            <a:ext cx="300393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Century Gothic"/>
                <a:ea typeface="Century Gothic"/>
                <a:cs typeface="Century Gothic"/>
                <a:sym typeface="Century Gothic"/>
              </a:rPr>
              <a:t>Brittney Larkin</a:t>
            </a:r>
            <a:br>
              <a:rPr lang="en-US" sz="1600" dirty="0">
                <a:solidFill>
                  <a:schemeClr val="dk1"/>
                </a:solidFill>
                <a:latin typeface="Century Gothic"/>
                <a:ea typeface="Century Gothic"/>
                <a:cs typeface="Century Gothic"/>
                <a:sym typeface="Century Gothic"/>
              </a:rPr>
            </a:br>
            <a:r>
              <a:rPr lang="en-US" sz="1600" dirty="0">
                <a:solidFill>
                  <a:schemeClr val="dk1"/>
                </a:solidFill>
                <a:latin typeface="Century Gothic"/>
                <a:ea typeface="Century Gothic"/>
                <a:cs typeface="Century Gothic"/>
                <a:sym typeface="Century Gothic"/>
              </a:rPr>
              <a:t>VP of Finance &amp; Administration</a:t>
            </a:r>
            <a:endParaRPr sz="1600" dirty="0">
              <a:solidFill>
                <a:schemeClr val="dk1"/>
              </a:solidFill>
              <a:latin typeface="Century Gothic"/>
              <a:ea typeface="Century Gothic"/>
              <a:cs typeface="Century Gothic"/>
              <a:sym typeface="Century Gothic"/>
            </a:endParaRPr>
          </a:p>
        </p:txBody>
      </p:sp>
      <p:sp>
        <p:nvSpPr>
          <p:cNvPr id="306" name="Shape 306"/>
          <p:cNvSpPr txBox="1"/>
          <p:nvPr/>
        </p:nvSpPr>
        <p:spPr>
          <a:xfrm>
            <a:off x="4594032" y="5771693"/>
            <a:ext cx="300393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Century Gothic"/>
                <a:sym typeface="Century Gothic"/>
              </a:rPr>
              <a:t>Jayne </a:t>
            </a:r>
            <a:r>
              <a:rPr lang="en-US" sz="1600" b="1" dirty="0" err="1">
                <a:solidFill>
                  <a:schemeClr val="dk1"/>
                </a:solidFill>
                <a:latin typeface="Century Gothic"/>
                <a:sym typeface="Century Gothic"/>
              </a:rPr>
              <a:t>Kernodle</a:t>
            </a:r>
            <a:endParaRPr dirty="0"/>
          </a:p>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VP of Public Relations</a:t>
            </a:r>
            <a:endParaRPr sz="1600" dirty="0">
              <a:solidFill>
                <a:schemeClr val="dk1"/>
              </a:solidFill>
              <a:latin typeface="Century Gothic"/>
              <a:ea typeface="Century Gothic"/>
              <a:cs typeface="Century Gothic"/>
              <a:sym typeface="Century Gothic"/>
            </a:endParaRPr>
          </a:p>
        </p:txBody>
      </p:sp>
      <p:sp>
        <p:nvSpPr>
          <p:cNvPr id="307" name="Shape 307"/>
          <p:cNvSpPr txBox="1"/>
          <p:nvPr/>
        </p:nvSpPr>
        <p:spPr>
          <a:xfrm>
            <a:off x="8046113" y="2534718"/>
            <a:ext cx="300393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Century Gothic"/>
                <a:sym typeface="Century Gothic"/>
              </a:rPr>
              <a:t>Kat Miro</a:t>
            </a:r>
            <a:endParaRPr dirty="0"/>
          </a:p>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VP of Member Development</a:t>
            </a:r>
            <a:endParaRPr sz="1600" dirty="0">
              <a:solidFill>
                <a:schemeClr val="dk1"/>
              </a:solidFill>
              <a:latin typeface="Century Gothic"/>
              <a:ea typeface="Century Gothic"/>
              <a:cs typeface="Century Gothic"/>
              <a:sym typeface="Century Gothic"/>
            </a:endParaRPr>
          </a:p>
        </p:txBody>
      </p:sp>
      <p:sp>
        <p:nvSpPr>
          <p:cNvPr id="308" name="Shape 308"/>
          <p:cNvSpPr txBox="1"/>
          <p:nvPr/>
        </p:nvSpPr>
        <p:spPr>
          <a:xfrm>
            <a:off x="10227572" y="5771693"/>
            <a:ext cx="300393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Century Gothic"/>
                <a:sym typeface="Century Gothic"/>
              </a:rPr>
              <a:t>Suzanna Camp</a:t>
            </a:r>
            <a:endParaRPr dirty="0"/>
          </a:p>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VP of Service &amp; </a:t>
            </a:r>
            <a:endParaRPr dirty="0"/>
          </a:p>
          <a:p>
            <a:pPr marL="0" marR="0" lvl="0" indent="0" algn="l" rtl="0">
              <a:spcBef>
                <a:spcPts val="0"/>
              </a:spcBef>
              <a:spcAft>
                <a:spcPts val="0"/>
              </a:spcAft>
              <a:buNone/>
            </a:pPr>
            <a:r>
              <a:rPr lang="en-US" sz="1600" dirty="0">
                <a:solidFill>
                  <a:schemeClr val="dk1"/>
                </a:solidFill>
                <a:latin typeface="Century Gothic"/>
                <a:ea typeface="Century Gothic"/>
                <a:cs typeface="Century Gothic"/>
                <a:sym typeface="Century Gothic"/>
              </a:rPr>
              <a:t>Philanthropy</a:t>
            </a:r>
            <a:endParaRPr sz="1600" dirty="0">
              <a:solidFill>
                <a:schemeClr val="dk1"/>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63F09C9E-F923-C84B-8B97-1B46CD52C55F}"/>
              </a:ext>
            </a:extLst>
          </p:cNvPr>
          <p:cNvPicPr>
            <a:picLocks noChangeAspect="1"/>
          </p:cNvPicPr>
          <p:nvPr/>
        </p:nvPicPr>
        <p:blipFill>
          <a:blip r:embed="rId3"/>
          <a:stretch>
            <a:fillRect/>
          </a:stretch>
        </p:blipFill>
        <p:spPr>
          <a:xfrm>
            <a:off x="723912" y="2199877"/>
            <a:ext cx="1762560" cy="2331675"/>
          </a:xfrm>
          <a:prstGeom prst="rect">
            <a:avLst/>
          </a:prstGeom>
        </p:spPr>
      </p:pic>
      <p:pic>
        <p:nvPicPr>
          <p:cNvPr id="8" name="Picture 7">
            <a:extLst>
              <a:ext uri="{FF2B5EF4-FFF2-40B4-BE49-F238E27FC236}">
                <a16:creationId xmlns:a16="http://schemas.microsoft.com/office/drawing/2014/main" id="{C8B9BD00-28DA-334D-8353-C48A946FDABD}"/>
              </a:ext>
            </a:extLst>
          </p:cNvPr>
          <p:cNvPicPr>
            <a:picLocks noChangeAspect="1"/>
          </p:cNvPicPr>
          <p:nvPr/>
        </p:nvPicPr>
        <p:blipFill>
          <a:blip r:embed="rId4"/>
          <a:stretch>
            <a:fillRect/>
          </a:stretch>
        </p:blipFill>
        <p:spPr>
          <a:xfrm>
            <a:off x="2771775" y="4508702"/>
            <a:ext cx="1822257" cy="2327220"/>
          </a:xfrm>
          <a:prstGeom prst="rect">
            <a:avLst/>
          </a:prstGeom>
        </p:spPr>
      </p:pic>
      <p:pic>
        <p:nvPicPr>
          <p:cNvPr id="11" name="Picture 10">
            <a:extLst>
              <a:ext uri="{FF2B5EF4-FFF2-40B4-BE49-F238E27FC236}">
                <a16:creationId xmlns:a16="http://schemas.microsoft.com/office/drawing/2014/main" id="{1BCB6A78-443E-2846-BA42-4D24C79AA860}"/>
              </a:ext>
            </a:extLst>
          </p:cNvPr>
          <p:cNvPicPr>
            <a:picLocks noChangeAspect="1"/>
          </p:cNvPicPr>
          <p:nvPr/>
        </p:nvPicPr>
        <p:blipFill>
          <a:blip r:embed="rId5"/>
          <a:stretch>
            <a:fillRect/>
          </a:stretch>
        </p:blipFill>
        <p:spPr>
          <a:xfrm>
            <a:off x="5965198" y="2349689"/>
            <a:ext cx="1857903" cy="2240281"/>
          </a:xfrm>
          <a:prstGeom prst="rect">
            <a:avLst/>
          </a:prstGeom>
        </p:spPr>
      </p:pic>
      <p:pic>
        <p:nvPicPr>
          <p:cNvPr id="13" name="Picture 12">
            <a:extLst>
              <a:ext uri="{FF2B5EF4-FFF2-40B4-BE49-F238E27FC236}">
                <a16:creationId xmlns:a16="http://schemas.microsoft.com/office/drawing/2014/main" id="{120D4F85-915C-5745-87BE-1039ADFC17A6}"/>
              </a:ext>
            </a:extLst>
          </p:cNvPr>
          <p:cNvPicPr>
            <a:picLocks noChangeAspect="1"/>
          </p:cNvPicPr>
          <p:nvPr/>
        </p:nvPicPr>
        <p:blipFill>
          <a:blip r:embed="rId6"/>
          <a:stretch>
            <a:fillRect/>
          </a:stretch>
        </p:blipFill>
        <p:spPr>
          <a:xfrm>
            <a:off x="8265315" y="4531552"/>
            <a:ext cx="1857904" cy="234706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1154954" y="973668"/>
            <a:ext cx="10332196"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Meet the Rho Gammas (Recruitment Guides)</a:t>
            </a:r>
            <a:endParaRPr sz="3600" b="0" i="0" u="none" strike="noStrike" cap="none">
              <a:solidFill>
                <a:schemeClr val="lt2"/>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8B9704CC-A03E-DA4F-903C-20F317298D65}"/>
              </a:ext>
            </a:extLst>
          </p:cNvPr>
          <p:cNvPicPr>
            <a:picLocks noChangeAspect="1"/>
          </p:cNvPicPr>
          <p:nvPr/>
        </p:nvPicPr>
        <p:blipFill>
          <a:blip r:embed="rId3"/>
          <a:stretch>
            <a:fillRect/>
          </a:stretch>
        </p:blipFill>
        <p:spPr>
          <a:xfrm>
            <a:off x="3240881" y="2432447"/>
            <a:ext cx="5710237" cy="428267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Agenda</a:t>
            </a:r>
            <a:endParaRPr sz="3600" b="0" i="0" u="none" strike="noStrike" cap="none">
              <a:solidFill>
                <a:schemeClr val="lt2"/>
              </a:solidFill>
              <a:latin typeface="Century Gothic"/>
              <a:ea typeface="Century Gothic"/>
              <a:cs typeface="Century Gothic"/>
              <a:sym typeface="Century Gothic"/>
            </a:endParaRPr>
          </a:p>
        </p:txBody>
      </p:sp>
      <p:sp>
        <p:nvSpPr>
          <p:cNvPr id="255" name="Shape 255"/>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What is a sorority?</a:t>
            </a:r>
            <a:endParaRPr dirty="0"/>
          </a:p>
          <a:p>
            <a:pPr marL="342900" marR="0" lvl="0" indent="-342900" algn="l" rtl="0">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Basic Terms</a:t>
            </a:r>
          </a:p>
          <a:p>
            <a:pPr marL="342900" marR="0" lvl="0" indent="-342900" algn="l" rtl="0">
              <a:spcBef>
                <a:spcPts val="1000"/>
              </a:spcBef>
              <a:spcAft>
                <a:spcPts val="0"/>
              </a:spcAft>
              <a:buClr>
                <a:schemeClr val="accent1"/>
              </a:buClr>
              <a:buSzPts val="1440"/>
              <a:buFont typeface="Wingdings" panose="05000000000000000000" pitchFamily="2" charset="2"/>
              <a:buChar char="q"/>
            </a:pPr>
            <a:r>
              <a:rPr lang="en-US" dirty="0"/>
              <a:t>Requirements to Participate</a:t>
            </a:r>
            <a:endParaRPr dirty="0"/>
          </a:p>
          <a:p>
            <a:pPr marL="342900" marR="0" lvl="0" indent="-342900" algn="l" rtl="0">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Week at a Glance</a:t>
            </a:r>
            <a:endParaRPr dirty="0"/>
          </a:p>
          <a:p>
            <a:pPr marL="342900" marR="0" lvl="0" indent="-342900" algn="l" rtl="0">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Event Structure and Priority Preference</a:t>
            </a:r>
            <a:endParaRPr dirty="0"/>
          </a:p>
          <a:p>
            <a:pPr marL="342900" marR="0" lvl="0" indent="-342900" algn="l" rtl="0">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Things to Know: Special Schedules, MRABA, What to Wear and Contact Information </a:t>
            </a:r>
            <a:endParaRPr sz="18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What is a Sorority?</a:t>
            </a:r>
            <a:endParaRPr sz="3600" b="0" i="0" u="none" strike="noStrike" cap="none">
              <a:solidFill>
                <a:schemeClr val="lt2"/>
              </a:solidFill>
              <a:latin typeface="Century Gothic"/>
              <a:ea typeface="Century Gothic"/>
              <a:cs typeface="Century Gothic"/>
              <a:sym typeface="Century Gothic"/>
            </a:endParaRPr>
          </a:p>
        </p:txBody>
      </p:sp>
      <p:sp>
        <p:nvSpPr>
          <p:cNvPr id="261" name="Shape 261"/>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General Fraternities and Sororities were established in the eighteenth century and are commonly called “social” fraternities/sororities. Other fraternities are honor societies, and not joined through mutual selection </a:t>
            </a:r>
            <a:endParaRPr dirty="0"/>
          </a:p>
          <a:p>
            <a:pPr marL="342900" marR="0" lvl="0" indent="-342900" algn="l" rtl="0">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Fraternities &amp; Sororities have been recognized at TCU since 1955 </a:t>
            </a:r>
            <a:endParaRPr dirty="0"/>
          </a:p>
          <a:p>
            <a:pPr marL="342900" marR="0" lvl="0" indent="-342900" algn="l" rtl="0">
              <a:spcBef>
                <a:spcPts val="1000"/>
              </a:spcBef>
              <a:spcAft>
                <a:spcPts val="0"/>
              </a:spcAft>
              <a:buClr>
                <a:schemeClr val="accent1"/>
              </a:buClr>
              <a:buSzPts val="1440"/>
              <a:buFont typeface="Wingdings" panose="05000000000000000000" pitchFamily="2" charset="2"/>
              <a:buChar char="q"/>
            </a:pPr>
            <a:r>
              <a:rPr lang="en-US" sz="1800" b="0" i="0" u="none" strike="noStrike" cap="none" dirty="0">
                <a:solidFill>
                  <a:srgbClr val="3F3F3F"/>
                </a:solidFill>
                <a:latin typeface="Century Gothic"/>
                <a:ea typeface="Century Gothic"/>
                <a:cs typeface="Century Gothic"/>
                <a:sym typeface="Century Gothic"/>
              </a:rPr>
              <a:t>Our organizations are formed with the goals of contributing to the collegiate development of members </a:t>
            </a:r>
            <a:endParaRPr dirty="0"/>
          </a:p>
          <a:p>
            <a:pPr marL="742950" marR="0" lvl="1" indent="-285750" algn="l" rtl="0">
              <a:spcBef>
                <a:spcPts val="1000"/>
              </a:spcBef>
              <a:spcAft>
                <a:spcPts val="0"/>
              </a:spcAft>
              <a:buClr>
                <a:schemeClr val="accent1"/>
              </a:buClr>
              <a:buSzPts val="1280"/>
              <a:buFont typeface="Wingdings" panose="05000000000000000000" pitchFamily="2" charset="2"/>
              <a:buChar char="q"/>
            </a:pPr>
            <a:r>
              <a:rPr lang="en-US" sz="1600" b="0" i="0" u="none" strike="noStrike" cap="none" dirty="0">
                <a:solidFill>
                  <a:srgbClr val="3F3F3F"/>
                </a:solidFill>
                <a:latin typeface="Century Gothic"/>
                <a:ea typeface="Century Gothic"/>
                <a:cs typeface="Century Gothic"/>
                <a:sym typeface="Century Gothic"/>
              </a:rPr>
              <a:t>Focus on academics</a:t>
            </a:r>
            <a:endParaRPr sz="1600" b="0" i="0" u="none" strike="noStrike" cap="none" dirty="0">
              <a:solidFill>
                <a:srgbClr val="3F3F3F"/>
              </a:solidFill>
              <a:latin typeface="Century Gothic"/>
              <a:ea typeface="Century Gothic"/>
              <a:cs typeface="Century Gothic"/>
              <a:sym typeface="Century Gothic"/>
            </a:endParaRPr>
          </a:p>
          <a:p>
            <a:pPr marL="742950" marR="0" lvl="1" indent="-285750" algn="l" rtl="0">
              <a:spcBef>
                <a:spcPts val="1000"/>
              </a:spcBef>
              <a:spcAft>
                <a:spcPts val="0"/>
              </a:spcAft>
              <a:buClr>
                <a:schemeClr val="accent1"/>
              </a:buClr>
              <a:buSzPts val="1280"/>
              <a:buFont typeface="Wingdings" panose="05000000000000000000" pitchFamily="2" charset="2"/>
              <a:buChar char="q"/>
            </a:pPr>
            <a:r>
              <a:rPr lang="en-US" sz="1600" b="0" i="0" u="none" strike="noStrike" cap="none" dirty="0">
                <a:solidFill>
                  <a:srgbClr val="3F3F3F"/>
                </a:solidFill>
                <a:latin typeface="Century Gothic"/>
                <a:ea typeface="Century Gothic"/>
                <a:cs typeface="Century Gothic"/>
                <a:sym typeface="Century Gothic"/>
              </a:rPr>
              <a:t>Promote community service and philanthropy </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Basic Recruitment Terms</a:t>
            </a:r>
            <a:endParaRPr sz="3600" b="0" i="0" u="none" strike="noStrike" cap="none">
              <a:solidFill>
                <a:schemeClr val="lt2"/>
              </a:solidFill>
              <a:latin typeface="Century Gothic"/>
              <a:ea typeface="Century Gothic"/>
              <a:cs typeface="Century Gothic"/>
              <a:sym typeface="Century Gothic"/>
            </a:endParaRPr>
          </a:p>
        </p:txBody>
      </p:sp>
      <p:sp>
        <p:nvSpPr>
          <p:cNvPr id="320" name="Shape 320"/>
          <p:cNvSpPr txBox="1">
            <a:spLocks noGrp="1"/>
          </p:cNvSpPr>
          <p:nvPr>
            <p:ph type="body" idx="1"/>
          </p:nvPr>
        </p:nvSpPr>
        <p:spPr>
          <a:xfrm>
            <a:off x="1154954" y="2603500"/>
            <a:ext cx="4825158" cy="3416301"/>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1332"/>
              <a:buFont typeface="Wingdings" panose="05000000000000000000" pitchFamily="2" charset="2"/>
              <a:buChar char="q"/>
            </a:pPr>
            <a:r>
              <a:rPr lang="en-US" sz="1665" b="1" i="0" u="none" strike="noStrike" cap="none" dirty="0">
                <a:solidFill>
                  <a:srgbClr val="3F3F3F"/>
                </a:solidFill>
                <a:latin typeface="Century Gothic"/>
                <a:ea typeface="Century Gothic"/>
                <a:cs typeface="Century Gothic"/>
                <a:sym typeface="Century Gothic"/>
              </a:rPr>
              <a:t>Potential New Member (PNM)</a:t>
            </a:r>
            <a:endParaRPr dirty="0"/>
          </a:p>
          <a:p>
            <a:pPr marL="742950" marR="0" lvl="1" indent="-285750" algn="l" rtl="0">
              <a:spcBef>
                <a:spcPts val="1000"/>
              </a:spcBef>
              <a:spcAft>
                <a:spcPts val="0"/>
              </a:spcAft>
              <a:buClr>
                <a:schemeClr val="accent1"/>
              </a:buClr>
              <a:buSzPts val="1184"/>
              <a:buFont typeface="Wingdings" panose="05000000000000000000" pitchFamily="2" charset="2"/>
              <a:buChar char="q"/>
            </a:pPr>
            <a:r>
              <a:rPr lang="en-US" sz="1480" b="0" i="0" u="none" strike="noStrike" cap="none" dirty="0">
                <a:solidFill>
                  <a:srgbClr val="3F3F3F"/>
                </a:solidFill>
                <a:latin typeface="Century Gothic"/>
                <a:ea typeface="Century Gothic"/>
                <a:cs typeface="Century Gothic"/>
                <a:sym typeface="Century Gothic"/>
              </a:rPr>
              <a:t>Your daughter!</a:t>
            </a:r>
            <a:endParaRPr dirty="0"/>
          </a:p>
          <a:p>
            <a:pPr marL="342900" marR="0" lvl="0" indent="-342900" algn="l" rtl="0">
              <a:spcBef>
                <a:spcPts val="1000"/>
              </a:spcBef>
              <a:spcAft>
                <a:spcPts val="0"/>
              </a:spcAft>
              <a:buClr>
                <a:schemeClr val="accent1"/>
              </a:buClr>
              <a:buSzPts val="1332"/>
              <a:buFont typeface="Wingdings" panose="05000000000000000000" pitchFamily="2" charset="2"/>
              <a:buChar char="q"/>
            </a:pPr>
            <a:r>
              <a:rPr lang="en-US" sz="1665" b="1" i="0" u="none" strike="noStrike" cap="none" dirty="0">
                <a:solidFill>
                  <a:srgbClr val="3F3F3F"/>
                </a:solidFill>
                <a:latin typeface="Century Gothic"/>
                <a:ea typeface="Century Gothic"/>
                <a:cs typeface="Century Gothic"/>
                <a:sym typeface="Century Gothic"/>
              </a:rPr>
              <a:t>Priority Preference</a:t>
            </a:r>
            <a:endParaRPr dirty="0"/>
          </a:p>
          <a:p>
            <a:pPr marL="742950" marR="0" lvl="1" indent="-285750" algn="l" rtl="0">
              <a:spcBef>
                <a:spcPts val="1000"/>
              </a:spcBef>
              <a:spcAft>
                <a:spcPts val="0"/>
              </a:spcAft>
              <a:buClr>
                <a:schemeClr val="accent1"/>
              </a:buClr>
              <a:buSzPts val="1184"/>
              <a:buFont typeface="Wingdings" panose="05000000000000000000" pitchFamily="2" charset="2"/>
              <a:buChar char="q"/>
            </a:pPr>
            <a:r>
              <a:rPr lang="en-US" sz="1480" b="0" i="0" u="none" strike="noStrike" cap="none" dirty="0">
                <a:solidFill>
                  <a:srgbClr val="3F3F3F"/>
                </a:solidFill>
                <a:latin typeface="Century Gothic"/>
                <a:ea typeface="Century Gothic"/>
                <a:cs typeface="Century Gothic"/>
                <a:sym typeface="Century Gothic"/>
              </a:rPr>
              <a:t>Process used for selection</a:t>
            </a:r>
            <a:endParaRPr dirty="0"/>
          </a:p>
          <a:p>
            <a:pPr marL="342900" marR="0" lvl="0" indent="-342900" algn="l" rtl="0">
              <a:spcBef>
                <a:spcPts val="1000"/>
              </a:spcBef>
              <a:spcAft>
                <a:spcPts val="0"/>
              </a:spcAft>
              <a:buClr>
                <a:schemeClr val="accent1"/>
              </a:buClr>
              <a:buSzPts val="1332"/>
              <a:buFont typeface="Wingdings" panose="05000000000000000000" pitchFamily="2" charset="2"/>
              <a:buChar char="q"/>
            </a:pPr>
            <a:r>
              <a:rPr lang="en-US" sz="1665" b="1" i="0" u="none" strike="noStrike" cap="none" dirty="0">
                <a:solidFill>
                  <a:srgbClr val="3F3F3F"/>
                </a:solidFill>
                <a:latin typeface="Century Gothic"/>
                <a:ea typeface="Century Gothic"/>
                <a:cs typeface="Century Gothic"/>
                <a:sym typeface="Century Gothic"/>
              </a:rPr>
              <a:t>Fraternity/Sorority</a:t>
            </a:r>
            <a:endParaRPr dirty="0"/>
          </a:p>
          <a:p>
            <a:pPr marL="742950" marR="0" lvl="1" indent="-285750" algn="l" rtl="0">
              <a:spcBef>
                <a:spcPts val="1000"/>
              </a:spcBef>
              <a:spcAft>
                <a:spcPts val="0"/>
              </a:spcAft>
              <a:buClr>
                <a:schemeClr val="accent1"/>
              </a:buClr>
              <a:buSzPts val="1184"/>
              <a:buFont typeface="Wingdings" panose="05000000000000000000" pitchFamily="2" charset="2"/>
              <a:buChar char="q"/>
            </a:pPr>
            <a:r>
              <a:rPr lang="en-US" sz="1480" b="0" i="0" u="none" strike="noStrike" cap="none" dirty="0">
                <a:solidFill>
                  <a:srgbClr val="3F3F3F"/>
                </a:solidFill>
                <a:latin typeface="Century Gothic"/>
                <a:ea typeface="Century Gothic"/>
                <a:cs typeface="Century Gothic"/>
                <a:sym typeface="Century Gothic"/>
              </a:rPr>
              <a:t>Women’s fraternities are commonly referred to as sororities</a:t>
            </a:r>
            <a:endParaRPr dirty="0"/>
          </a:p>
          <a:p>
            <a:pPr marL="342900" marR="0" lvl="0" indent="-342900" algn="l" rtl="0">
              <a:spcBef>
                <a:spcPts val="1000"/>
              </a:spcBef>
              <a:spcAft>
                <a:spcPts val="0"/>
              </a:spcAft>
              <a:buClr>
                <a:schemeClr val="accent1"/>
              </a:buClr>
              <a:buSzPts val="1332"/>
              <a:buFont typeface="Wingdings" panose="05000000000000000000" pitchFamily="2" charset="2"/>
              <a:buChar char="q"/>
            </a:pPr>
            <a:r>
              <a:rPr lang="en-US" sz="1665" b="1" i="0" u="none" strike="noStrike" cap="none" dirty="0">
                <a:solidFill>
                  <a:srgbClr val="3F3F3F"/>
                </a:solidFill>
                <a:latin typeface="Century Gothic"/>
                <a:ea typeface="Century Gothic"/>
                <a:cs typeface="Century Gothic"/>
                <a:sym typeface="Century Gothic"/>
              </a:rPr>
              <a:t>National Panhellenic Conference (NPC)</a:t>
            </a:r>
            <a:endParaRPr dirty="0"/>
          </a:p>
          <a:p>
            <a:pPr marL="742950" marR="0" lvl="1" indent="-285750" algn="l" rtl="0">
              <a:spcBef>
                <a:spcPts val="1000"/>
              </a:spcBef>
              <a:spcAft>
                <a:spcPts val="0"/>
              </a:spcAft>
              <a:buClr>
                <a:schemeClr val="accent1"/>
              </a:buClr>
              <a:buSzPts val="1184"/>
              <a:buFont typeface="Wingdings" panose="05000000000000000000" pitchFamily="2" charset="2"/>
              <a:buChar char="q"/>
            </a:pPr>
            <a:r>
              <a:rPr lang="en-US" sz="1480" b="0" i="0" u="none" strike="noStrike" cap="none" dirty="0">
                <a:solidFill>
                  <a:srgbClr val="3F3F3F"/>
                </a:solidFill>
                <a:latin typeface="Century Gothic"/>
                <a:ea typeface="Century Gothic"/>
                <a:cs typeface="Century Gothic"/>
                <a:sym typeface="Century Gothic"/>
              </a:rPr>
              <a:t>The umbrella organization for 26 (inter)national sororities</a:t>
            </a:r>
            <a:endParaRPr dirty="0"/>
          </a:p>
        </p:txBody>
      </p:sp>
      <p:sp>
        <p:nvSpPr>
          <p:cNvPr id="321" name="Shape 321"/>
          <p:cNvSpPr txBox="1">
            <a:spLocks noGrp="1"/>
          </p:cNvSpPr>
          <p:nvPr>
            <p:ph type="body" idx="2"/>
          </p:nvPr>
        </p:nvSpPr>
        <p:spPr>
          <a:xfrm>
            <a:off x="6208712" y="2603500"/>
            <a:ext cx="4825159" cy="34163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1332"/>
              <a:buFont typeface="Wingdings" panose="05000000000000000000" pitchFamily="2" charset="2"/>
              <a:buChar char="q"/>
            </a:pPr>
            <a:r>
              <a:rPr lang="en-US" sz="1665" b="1" i="0" u="none" strike="noStrike" cap="none" dirty="0">
                <a:solidFill>
                  <a:srgbClr val="3F3F3F"/>
                </a:solidFill>
                <a:latin typeface="Century Gothic"/>
                <a:ea typeface="Century Gothic"/>
                <a:cs typeface="Century Gothic"/>
                <a:sym typeface="Century Gothic"/>
              </a:rPr>
              <a:t>Active</a:t>
            </a:r>
            <a:endParaRPr dirty="0"/>
          </a:p>
          <a:p>
            <a:pPr marL="742950" marR="0" lvl="1" indent="-285750" algn="l" rtl="0">
              <a:spcBef>
                <a:spcPts val="1000"/>
              </a:spcBef>
              <a:spcAft>
                <a:spcPts val="0"/>
              </a:spcAft>
              <a:buClr>
                <a:schemeClr val="accent1"/>
              </a:buClr>
              <a:buSzPts val="1184"/>
              <a:buFont typeface="Wingdings" panose="05000000000000000000" pitchFamily="2" charset="2"/>
              <a:buChar char="q"/>
            </a:pPr>
            <a:r>
              <a:rPr lang="en-US" sz="1480" b="0" i="0" u="none" strike="noStrike" cap="none" dirty="0">
                <a:solidFill>
                  <a:srgbClr val="3F3F3F"/>
                </a:solidFill>
                <a:latin typeface="Century Gothic"/>
                <a:ea typeface="Century Gothic"/>
                <a:cs typeface="Century Gothic"/>
                <a:sym typeface="Century Gothic"/>
              </a:rPr>
              <a:t>An initiated member of a chapter</a:t>
            </a:r>
            <a:endParaRPr dirty="0"/>
          </a:p>
          <a:p>
            <a:pPr marL="342900" marR="0" lvl="0" indent="-342900" algn="l" rtl="0">
              <a:spcBef>
                <a:spcPts val="1000"/>
              </a:spcBef>
              <a:spcAft>
                <a:spcPts val="0"/>
              </a:spcAft>
              <a:buClr>
                <a:schemeClr val="accent1"/>
              </a:buClr>
              <a:buSzPts val="1332"/>
              <a:buFont typeface="Wingdings" panose="05000000000000000000" pitchFamily="2" charset="2"/>
              <a:buChar char="q"/>
            </a:pPr>
            <a:r>
              <a:rPr lang="en-US" sz="1665" b="1" i="0" u="none" strike="noStrike" cap="none" dirty="0">
                <a:solidFill>
                  <a:srgbClr val="3F3F3F"/>
                </a:solidFill>
                <a:latin typeface="Century Gothic"/>
                <a:ea typeface="Century Gothic"/>
                <a:cs typeface="Century Gothic"/>
                <a:sym typeface="Century Gothic"/>
              </a:rPr>
              <a:t>Sister</a:t>
            </a:r>
            <a:endParaRPr dirty="0"/>
          </a:p>
          <a:p>
            <a:pPr marL="742950" marR="0" lvl="1" indent="-285750" algn="l" rtl="0">
              <a:spcBef>
                <a:spcPts val="1000"/>
              </a:spcBef>
              <a:spcAft>
                <a:spcPts val="0"/>
              </a:spcAft>
              <a:buClr>
                <a:schemeClr val="accent1"/>
              </a:buClr>
              <a:buSzPts val="1184"/>
              <a:buFont typeface="Wingdings" panose="05000000000000000000" pitchFamily="2" charset="2"/>
              <a:buChar char="q"/>
            </a:pPr>
            <a:r>
              <a:rPr lang="en-US" sz="1480" b="0" i="0" u="none" strike="noStrike" cap="none" dirty="0">
                <a:solidFill>
                  <a:srgbClr val="3F3F3F"/>
                </a:solidFill>
                <a:latin typeface="Century Gothic"/>
                <a:ea typeface="Century Gothic"/>
                <a:cs typeface="Century Gothic"/>
                <a:sym typeface="Century Gothic"/>
              </a:rPr>
              <a:t>What actives refer to each other as</a:t>
            </a:r>
            <a:endParaRPr dirty="0"/>
          </a:p>
          <a:p>
            <a:pPr marL="342900" marR="0" lvl="0" indent="-342900" algn="l" rtl="0">
              <a:spcBef>
                <a:spcPts val="1000"/>
              </a:spcBef>
              <a:spcAft>
                <a:spcPts val="0"/>
              </a:spcAft>
              <a:buClr>
                <a:schemeClr val="accent1"/>
              </a:buClr>
              <a:buSzPts val="1332"/>
              <a:buFont typeface="Wingdings" panose="05000000000000000000" pitchFamily="2" charset="2"/>
              <a:buChar char="q"/>
            </a:pPr>
            <a:r>
              <a:rPr lang="en-US" sz="1665" b="1" i="0" u="none" strike="noStrike" cap="none" dirty="0">
                <a:solidFill>
                  <a:srgbClr val="3F3F3F"/>
                </a:solidFill>
                <a:latin typeface="Century Gothic"/>
                <a:ea typeface="Century Gothic"/>
                <a:cs typeface="Century Gothic"/>
                <a:sym typeface="Century Gothic"/>
              </a:rPr>
              <a:t>Philanthropy</a:t>
            </a:r>
            <a:endParaRPr dirty="0"/>
          </a:p>
          <a:p>
            <a:pPr marL="742950" marR="0" lvl="1" indent="-285750" algn="l" rtl="0">
              <a:spcBef>
                <a:spcPts val="1000"/>
              </a:spcBef>
              <a:spcAft>
                <a:spcPts val="0"/>
              </a:spcAft>
              <a:buClr>
                <a:schemeClr val="accent1"/>
              </a:buClr>
              <a:buSzPts val="1184"/>
              <a:buFont typeface="Wingdings" panose="05000000000000000000" pitchFamily="2" charset="2"/>
              <a:buChar char="q"/>
            </a:pPr>
            <a:r>
              <a:rPr lang="en-US" sz="1480" b="0" i="0" u="none" strike="noStrike" cap="none" dirty="0">
                <a:solidFill>
                  <a:srgbClr val="3F3F3F"/>
                </a:solidFill>
                <a:latin typeface="Century Gothic"/>
                <a:ea typeface="Century Gothic"/>
                <a:cs typeface="Century Gothic"/>
                <a:sym typeface="Century Gothic"/>
              </a:rPr>
              <a:t>The act of donating to a person’s/group’s values</a:t>
            </a:r>
            <a:endParaRPr sz="1480" b="0" i="0" u="none" strike="noStrike" cap="none" dirty="0">
              <a:solidFill>
                <a:srgbClr val="3F3F3F"/>
              </a:solidFill>
              <a:latin typeface="Century Gothic"/>
              <a:ea typeface="Century Gothic"/>
              <a:cs typeface="Century Gothic"/>
              <a:sym typeface="Century Gothic"/>
            </a:endParaRPr>
          </a:p>
        </p:txBody>
      </p:sp>
      <p:pic>
        <p:nvPicPr>
          <p:cNvPr id="322" name="Shape 322"/>
          <p:cNvPicPr preferRelativeResize="0"/>
          <p:nvPr/>
        </p:nvPicPr>
        <p:blipFill rotWithShape="1">
          <a:blip r:embed="rId3">
            <a:alphaModFix/>
          </a:blip>
          <a:srcRect/>
          <a:stretch/>
        </p:blipFill>
        <p:spPr>
          <a:xfrm>
            <a:off x="8397196" y="4972496"/>
            <a:ext cx="2669740" cy="1885504"/>
          </a:xfrm>
          <a:prstGeom prst="rect">
            <a:avLst/>
          </a:prstGeom>
          <a:noFill/>
          <a:ln>
            <a:noFill/>
          </a:ln>
        </p:spPr>
      </p:pic>
    </p:spTree>
  </p:cSld>
  <p:clrMapOvr>
    <a:masterClrMapping/>
  </p:clrMapOvr>
</p:sld>
</file>

<file path=ppt/theme/theme1.xml><?xml version="1.0" encoding="utf-8"?>
<a:theme xmlns:a="http://schemas.openxmlformats.org/drawingml/2006/main" name="Ion Boardroom">
  <a:themeElements>
    <a:clrScheme name="Ion Boardroom">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TotalTime>
  <Words>2057</Words>
  <Application>Microsoft Office PowerPoint</Application>
  <PresentationFormat>Widescreen</PresentationFormat>
  <Paragraphs>200</Paragraphs>
  <Slides>37</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Century Gothic</vt:lpstr>
      <vt:lpstr>Wingdings</vt:lpstr>
      <vt:lpstr>Noto Sans Symbols</vt:lpstr>
      <vt:lpstr>Arial</vt:lpstr>
      <vt:lpstr>Ion Boardroom</vt:lpstr>
      <vt:lpstr>TCU Panhellenic Recruitment Parent &amp; Family Orientation 2019</vt:lpstr>
      <vt:lpstr>Meet the Staff</vt:lpstr>
      <vt:lpstr>2019 TCU Panhellenic Executive Board</vt:lpstr>
      <vt:lpstr>Meet the Recruitment Team</vt:lpstr>
      <vt:lpstr>Meet the Recruitment Team</vt:lpstr>
      <vt:lpstr>Meet the Rho Gammas (Recruitment Guides)</vt:lpstr>
      <vt:lpstr>Agenda</vt:lpstr>
      <vt:lpstr>What is a Sorority?</vt:lpstr>
      <vt:lpstr>Basic Recruitment Terms</vt:lpstr>
      <vt:lpstr>Requirements to Participate in Panhellenic Recruitment</vt:lpstr>
      <vt:lpstr>Requirements to Participate in Panhellenic Recruitment</vt:lpstr>
      <vt:lpstr>Week in Review</vt:lpstr>
      <vt:lpstr>About the Events </vt:lpstr>
      <vt:lpstr>What Happens Each Day?</vt:lpstr>
      <vt:lpstr>Priority Event Structure</vt:lpstr>
      <vt:lpstr>Priority Preference Process</vt:lpstr>
      <vt:lpstr>Mutual Selection Process</vt:lpstr>
      <vt:lpstr>Things to Know: Fraternity and Sorority Life</vt:lpstr>
      <vt:lpstr>Things to Know: Recruitment Process</vt:lpstr>
      <vt:lpstr>Special Schedules</vt:lpstr>
      <vt:lpstr>PNM Code of Conduct</vt:lpstr>
      <vt:lpstr>Infractions</vt:lpstr>
      <vt:lpstr>MRABA</vt:lpstr>
      <vt:lpstr>MRABA Example</vt:lpstr>
      <vt:lpstr>MRABA Continued</vt:lpstr>
      <vt:lpstr>Bid Day</vt:lpstr>
      <vt:lpstr>What to Wear during Recruitment!</vt:lpstr>
      <vt:lpstr>What to Wear: Round 1 (Days 1 &amp; 2)</vt:lpstr>
      <vt:lpstr>What to Wear: Round 2 (Days 3 &amp; 4)</vt:lpstr>
      <vt:lpstr>What to Wear: Round 3 (Days 5)</vt:lpstr>
      <vt:lpstr>What to Wear: Round Four (Day 6)</vt:lpstr>
      <vt:lpstr>What to Wear: Bid Day</vt:lpstr>
      <vt:lpstr>Continuous Open Bidding (COB)</vt:lpstr>
      <vt:lpstr>What if I still have Questions?</vt:lpstr>
      <vt:lpstr>What if it is an Emergency?</vt:lpstr>
      <vt:lpstr>Tips for Parents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Panhellenic Parent Orientation 2018</dc:title>
  <dc:creator>Wimberly, Devin</dc:creator>
  <cp:lastModifiedBy>Scogin, Brooke</cp:lastModifiedBy>
  <cp:revision>37</cp:revision>
  <dcterms:modified xsi:type="dcterms:W3CDTF">2019-08-17T20:51:03Z</dcterms:modified>
</cp:coreProperties>
</file>